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6858000" cx="9144000"/>
  <p:notesSz cx="6858000" cy="9144000"/>
  <p:embeddedFontLst>
    <p:embeddedFont>
      <p:font typeface="Tahoma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95A77A-4769-4596-821E-32F8BB11ACD5}">
  <a:tblStyle styleId="{4795A77A-4769-4596-821E-32F8BB11ACD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ahoma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Tahoma-regular.fntdata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type="title"/>
          </p:nvPr>
        </p:nvSpPr>
        <p:spPr>
          <a:xfrm>
            <a:off x="856058" y="4304665"/>
            <a:ext cx="7434266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11"/>
          <p:cNvSpPr/>
          <p:nvPr>
            <p:ph idx="2" type="pic"/>
          </p:nvPr>
        </p:nvSpPr>
        <p:spPr>
          <a:xfrm>
            <a:off x="856058" y="606426"/>
            <a:ext cx="7434266" cy="3299778"/>
          </a:xfrm>
          <a:prstGeom prst="round2DiagRect">
            <a:avLst>
              <a:gd fmla="val 5101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172" name="Google Shape;172;p11"/>
          <p:cNvSpPr txBox="1"/>
          <p:nvPr>
            <p:ph idx="1" type="body"/>
          </p:nvPr>
        </p:nvSpPr>
        <p:spPr>
          <a:xfrm>
            <a:off x="856024" y="5124020"/>
            <a:ext cx="7433144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73" name="Google Shape;173;p11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1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1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>
            <p:ph type="title"/>
          </p:nvPr>
        </p:nvSpPr>
        <p:spPr>
          <a:xfrm>
            <a:off x="856093" y="609600"/>
            <a:ext cx="7429466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2"/>
          <p:cNvSpPr txBox="1"/>
          <p:nvPr>
            <p:ph idx="1" type="body"/>
          </p:nvPr>
        </p:nvSpPr>
        <p:spPr>
          <a:xfrm>
            <a:off x="856058" y="4419600"/>
            <a:ext cx="7428344" cy="1371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79" name="Google Shape;179;p12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2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2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/>
          <p:nvPr>
            <p:ph type="title"/>
          </p:nvPr>
        </p:nvSpPr>
        <p:spPr>
          <a:xfrm>
            <a:off x="1084659" y="609600"/>
            <a:ext cx="6977064" cy="2748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3"/>
          <p:cNvSpPr txBox="1"/>
          <p:nvPr>
            <p:ph idx="1" type="body"/>
          </p:nvPr>
        </p:nvSpPr>
        <p:spPr>
          <a:xfrm>
            <a:off x="1290484" y="3365557"/>
            <a:ext cx="6564224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85" name="Google Shape;185;p13"/>
          <p:cNvSpPr txBox="1"/>
          <p:nvPr>
            <p:ph idx="2" type="body"/>
          </p:nvPr>
        </p:nvSpPr>
        <p:spPr>
          <a:xfrm>
            <a:off x="856058" y="4309919"/>
            <a:ext cx="7429502" cy="1489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86" name="Google Shape;186;p13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3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3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13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/>
          <p:nvPr>
            <p:ph type="title"/>
          </p:nvPr>
        </p:nvSpPr>
        <p:spPr>
          <a:xfrm>
            <a:off x="856058" y="2134042"/>
            <a:ext cx="7429501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4"/>
          <p:cNvSpPr txBox="1"/>
          <p:nvPr>
            <p:ph idx="1" type="body"/>
          </p:nvPr>
        </p:nvSpPr>
        <p:spPr>
          <a:xfrm>
            <a:off x="856023" y="4657655"/>
            <a:ext cx="7428379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94" name="Google Shape;194;p14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4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4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856060" y="609600"/>
            <a:ext cx="74294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856058" y="2674463"/>
            <a:ext cx="239767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00" name="Google Shape;200;p15"/>
          <p:cNvSpPr txBox="1"/>
          <p:nvPr>
            <p:ph idx="2" type="body"/>
          </p:nvPr>
        </p:nvSpPr>
        <p:spPr>
          <a:xfrm>
            <a:off x="856059" y="3360263"/>
            <a:ext cx="2396432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01" name="Google Shape;201;p15"/>
          <p:cNvSpPr txBox="1"/>
          <p:nvPr>
            <p:ph idx="3" type="body"/>
          </p:nvPr>
        </p:nvSpPr>
        <p:spPr>
          <a:xfrm>
            <a:off x="3386075" y="2677635"/>
            <a:ext cx="2388289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02" name="Google Shape;202;p15"/>
          <p:cNvSpPr txBox="1"/>
          <p:nvPr>
            <p:ph idx="4" type="body"/>
          </p:nvPr>
        </p:nvSpPr>
        <p:spPr>
          <a:xfrm>
            <a:off x="3386075" y="3363435"/>
            <a:ext cx="2388958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03" name="Google Shape;203;p15"/>
          <p:cNvSpPr txBox="1"/>
          <p:nvPr>
            <p:ph idx="5" type="body"/>
          </p:nvPr>
        </p:nvSpPr>
        <p:spPr>
          <a:xfrm>
            <a:off x="5889332" y="2674463"/>
            <a:ext cx="2396226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04" name="Google Shape;204;p15"/>
          <p:cNvSpPr txBox="1"/>
          <p:nvPr>
            <p:ph idx="6" type="body"/>
          </p:nvPr>
        </p:nvSpPr>
        <p:spPr>
          <a:xfrm>
            <a:off x="5889332" y="3360263"/>
            <a:ext cx="2396226" cy="243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05" name="Google Shape;205;p15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5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/>
          <p:nvPr>
            <p:ph type="title"/>
          </p:nvPr>
        </p:nvSpPr>
        <p:spPr>
          <a:xfrm>
            <a:off x="856059" y="609600"/>
            <a:ext cx="74294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6"/>
          <p:cNvSpPr txBox="1"/>
          <p:nvPr>
            <p:ph idx="1" type="body"/>
          </p:nvPr>
        </p:nvSpPr>
        <p:spPr>
          <a:xfrm>
            <a:off x="856060" y="4404596"/>
            <a:ext cx="239643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11" name="Google Shape;211;p16"/>
          <p:cNvSpPr/>
          <p:nvPr>
            <p:ph idx="2" type="pic"/>
          </p:nvPr>
        </p:nvSpPr>
        <p:spPr>
          <a:xfrm>
            <a:off x="856060" y="2666998"/>
            <a:ext cx="2396430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2" name="Google Shape;212;p16"/>
          <p:cNvSpPr txBox="1"/>
          <p:nvPr>
            <p:ph idx="3" type="body"/>
          </p:nvPr>
        </p:nvSpPr>
        <p:spPr>
          <a:xfrm>
            <a:off x="856060" y="4980859"/>
            <a:ext cx="2396430" cy="817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13" name="Google Shape;213;p16"/>
          <p:cNvSpPr txBox="1"/>
          <p:nvPr>
            <p:ph idx="4" type="body"/>
          </p:nvPr>
        </p:nvSpPr>
        <p:spPr>
          <a:xfrm>
            <a:off x="3366790" y="4404596"/>
            <a:ext cx="24003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14" name="Google Shape;214;p16"/>
          <p:cNvSpPr/>
          <p:nvPr>
            <p:ph idx="5" type="pic"/>
          </p:nvPr>
        </p:nvSpPr>
        <p:spPr>
          <a:xfrm>
            <a:off x="3366790" y="2666998"/>
            <a:ext cx="2399205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5" name="Google Shape;215;p16"/>
          <p:cNvSpPr txBox="1"/>
          <p:nvPr>
            <p:ph idx="6" type="body"/>
          </p:nvPr>
        </p:nvSpPr>
        <p:spPr>
          <a:xfrm>
            <a:off x="3365695" y="4980857"/>
            <a:ext cx="2400300" cy="810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16" name="Google Shape;216;p16"/>
          <p:cNvSpPr txBox="1"/>
          <p:nvPr>
            <p:ph idx="7" type="body"/>
          </p:nvPr>
        </p:nvSpPr>
        <p:spPr>
          <a:xfrm>
            <a:off x="5889426" y="4404595"/>
            <a:ext cx="239305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217" name="Google Shape;217;p16"/>
          <p:cNvSpPr/>
          <p:nvPr>
            <p:ph idx="8" type="pic"/>
          </p:nvPr>
        </p:nvSpPr>
        <p:spPr>
          <a:xfrm>
            <a:off x="5889332" y="2666998"/>
            <a:ext cx="2396227" cy="152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8" name="Google Shape;218;p16"/>
          <p:cNvSpPr txBox="1"/>
          <p:nvPr>
            <p:ph idx="9" type="body"/>
          </p:nvPr>
        </p:nvSpPr>
        <p:spPr>
          <a:xfrm>
            <a:off x="5889332" y="4980855"/>
            <a:ext cx="2396226" cy="810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/>
        </p:txBody>
      </p:sp>
      <p:sp>
        <p:nvSpPr>
          <p:cNvPr id="219" name="Google Shape;219;p16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6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6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/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7"/>
          <p:cNvSpPr txBox="1"/>
          <p:nvPr>
            <p:ph idx="1" type="body"/>
          </p:nvPr>
        </p:nvSpPr>
        <p:spPr>
          <a:xfrm rot="5400000">
            <a:off x="2799953" y="305595"/>
            <a:ext cx="3541714" cy="7429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25" name="Google Shape;225;p17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7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7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/>
          <p:nvPr>
            <p:ph type="title"/>
          </p:nvPr>
        </p:nvSpPr>
        <p:spPr>
          <a:xfrm rot="5400000">
            <a:off x="4942880" y="2448522"/>
            <a:ext cx="5181601" cy="15037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8"/>
          <p:cNvSpPr txBox="1"/>
          <p:nvPr>
            <p:ph idx="1" type="body"/>
          </p:nvPr>
        </p:nvSpPr>
        <p:spPr>
          <a:xfrm rot="5400000">
            <a:off x="1170978" y="294679"/>
            <a:ext cx="5181601" cy="5811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31" name="Google Shape;231;p18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8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8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0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20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20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0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48" name="Google Shape;24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2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1" name="Google Shape;61;p3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3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63" name="Google Shape;63;p3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128713" y="21764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123950" y="4021138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33375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90500" y="9525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3"/>
            <p:cNvSpPr/>
            <p:nvPr/>
          </p:nvSpPr>
          <p:spPr>
            <a:xfrm>
              <a:off x="1290638" y="14288"/>
              <a:ext cx="376238" cy="1801813"/>
            </a:xfrm>
            <a:custGeom>
              <a:rect b="b" l="l" r="r" t="t"/>
              <a:pathLst>
                <a:path extrusionOk="0" h="1135" w="237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3"/>
            <p:cNvSpPr/>
            <p:nvPr/>
          </p:nvSpPr>
          <p:spPr>
            <a:xfrm>
              <a:off x="1600200" y="180181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381125" y="9525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3"/>
            <p:cNvSpPr/>
            <p:nvPr/>
          </p:nvSpPr>
          <p:spPr>
            <a:xfrm>
              <a:off x="1643063" y="0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3"/>
            <p:cNvSpPr/>
            <p:nvPr/>
          </p:nvSpPr>
          <p:spPr>
            <a:xfrm>
              <a:off x="1685925" y="14208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68592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743075" y="4763"/>
              <a:ext cx="419100" cy="522288"/>
            </a:xfrm>
            <a:custGeom>
              <a:rect b="b" l="l" r="r" t="t"/>
              <a:pathLst>
                <a:path extrusionOk="0" h="329" w="264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3"/>
            <p:cNvSpPr/>
            <p:nvPr/>
          </p:nvSpPr>
          <p:spPr>
            <a:xfrm>
              <a:off x="2119313" y="488950"/>
              <a:ext cx="161925" cy="147638"/>
            </a:xfrm>
            <a:custGeom>
              <a:rect b="b" l="l" r="r" t="t"/>
              <a:pathLst>
                <a:path extrusionOk="0" h="31" w="34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2500" y="4763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3"/>
            <p:cNvSpPr/>
            <p:nvPr/>
          </p:nvSpPr>
          <p:spPr>
            <a:xfrm>
              <a:off x="8667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90588" y="15541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8188" y="5622925"/>
              <a:ext cx="338138" cy="1216025"/>
            </a:xfrm>
            <a:custGeom>
              <a:rect b="b" l="l" r="r" t="t"/>
              <a:pathLst>
                <a:path extrusionOk="0" h="766" w="213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647700" y="5480050"/>
              <a:ext cx="157163" cy="157163"/>
            </a:xfrm>
            <a:custGeom>
              <a:rect b="b" l="l" r="r" t="t"/>
              <a:pathLst>
                <a:path extrusionOk="0" h="33" w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66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0" y="3897313"/>
              <a:ext cx="133350" cy="266700"/>
            </a:xfrm>
            <a:custGeom>
              <a:rect b="b" l="l" r="r" t="t"/>
              <a:pathLst>
                <a:path extrusionOk="0" h="168" w="84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6675" y="414972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0" y="1644650"/>
              <a:ext cx="133350" cy="269875"/>
            </a:xfrm>
            <a:custGeom>
              <a:rect b="b" l="l" r="r" t="t"/>
              <a:pathLst>
                <a:path extrusionOk="0" h="170" w="84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66675" y="146843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95325" y="4763"/>
              <a:ext cx="309563" cy="1558925"/>
            </a:xfrm>
            <a:custGeom>
              <a:rect b="b" l="l" r="r" t="t"/>
              <a:pathLst>
                <a:path extrusionOk="0" h="982" w="195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57150" y="48815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38113" y="5060950"/>
              <a:ext cx="304800" cy="1778000"/>
            </a:xfrm>
            <a:custGeom>
              <a:rect b="b" l="l" r="r" t="t"/>
              <a:pathLst>
                <a:path extrusionOk="0" h="1120" w="192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561975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6200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0" y="5978525"/>
              <a:ext cx="190500" cy="461963"/>
            </a:xfrm>
            <a:custGeom>
              <a:rect b="b" l="l" r="r" t="t"/>
              <a:pathLst>
                <a:path extrusionOk="0" h="291" w="12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1014413" y="1801813"/>
              <a:ext cx="214313" cy="755650"/>
            </a:xfrm>
            <a:custGeom>
              <a:rect b="b" l="l" r="r" t="t"/>
              <a:pathLst>
                <a:path extrusionOk="0" h="476" w="135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938213" y="2547938"/>
              <a:ext cx="166688" cy="160338"/>
            </a:xfrm>
            <a:custGeom>
              <a:rect b="b" l="l" r="r" t="t"/>
              <a:pathLst>
                <a:path extrusionOk="0" h="34" w="35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95313" y="4763"/>
              <a:ext cx="638175" cy="4025900"/>
            </a:xfrm>
            <a:custGeom>
              <a:rect b="b" l="l" r="r" t="t"/>
              <a:pathLst>
                <a:path extrusionOk="0" h="2536" w="402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3"/>
            <p:cNvSpPr/>
            <p:nvPr/>
          </p:nvSpPr>
          <p:spPr>
            <a:xfrm>
              <a:off x="1223963" y="1382713"/>
              <a:ext cx="142875" cy="476250"/>
            </a:xfrm>
            <a:custGeom>
              <a:rect b="b" l="l" r="r" t="t"/>
              <a:pathLst>
                <a:path extrusionOk="0" h="300" w="9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Google Shape;98;p3"/>
            <p:cNvSpPr/>
            <p:nvPr/>
          </p:nvSpPr>
          <p:spPr>
            <a:xfrm>
              <a:off x="1300163" y="1849438"/>
              <a:ext cx="109538" cy="107950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80988" y="3417888"/>
              <a:ext cx="142875" cy="474663"/>
            </a:xfrm>
            <a:custGeom>
              <a:rect b="b" l="l" r="r" t="t"/>
              <a:pathLst>
                <a:path extrusionOk="0" h="299" w="9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0" name="Google Shape;100;p3"/>
            <p:cNvSpPr/>
            <p:nvPr/>
          </p:nvSpPr>
          <p:spPr>
            <a:xfrm>
              <a:off x="238125" y="38830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63" y="2166938"/>
              <a:ext cx="114300" cy="452438"/>
            </a:xfrm>
            <a:custGeom>
              <a:rect b="b" l="l" r="r" t="t"/>
              <a:pathLst>
                <a:path extrusionOk="0" h="285" w="72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3"/>
            <p:cNvSpPr/>
            <p:nvPr/>
          </p:nvSpPr>
          <p:spPr>
            <a:xfrm>
              <a:off x="52388" y="20669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19213" y="5041900"/>
              <a:ext cx="371475" cy="1801813"/>
            </a:xfrm>
            <a:custGeom>
              <a:rect b="b" l="l" r="r" t="t"/>
              <a:pathLst>
                <a:path extrusionOk="0" h="1135" w="234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5" name="Google Shape;105;p3"/>
            <p:cNvSpPr/>
            <p:nvPr/>
          </p:nvSpPr>
          <p:spPr>
            <a:xfrm>
              <a:off x="1147763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19150" y="3983038"/>
              <a:ext cx="347663" cy="2860675"/>
            </a:xfrm>
            <a:custGeom>
              <a:rect b="b" l="l" r="r" t="t"/>
              <a:pathLst>
                <a:path extrusionOk="0" h="1802" w="219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3"/>
            <p:cNvSpPr/>
            <p:nvPr/>
          </p:nvSpPr>
          <p:spPr>
            <a:xfrm>
              <a:off x="728663" y="3806825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624013" y="486727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404938" y="5422900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3"/>
            <p:cNvSpPr/>
            <p:nvPr/>
          </p:nvSpPr>
          <p:spPr>
            <a:xfrm>
              <a:off x="1666875" y="5945188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1" name="Google Shape;111;p3"/>
            <p:cNvSpPr/>
            <p:nvPr/>
          </p:nvSpPr>
          <p:spPr>
            <a:xfrm>
              <a:off x="1709738" y="52466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709738" y="57642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66888" y="6330950"/>
              <a:ext cx="419100" cy="527050"/>
            </a:xfrm>
            <a:custGeom>
              <a:rect b="b" l="l" r="r" t="t"/>
              <a:pathLst>
                <a:path extrusionOk="0" h="332" w="264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4" name="Google Shape;114;p3"/>
            <p:cNvSpPr/>
            <p:nvPr/>
          </p:nvSpPr>
          <p:spPr>
            <a:xfrm>
              <a:off x="2147888" y="6221413"/>
              <a:ext cx="157163" cy="147638"/>
            </a:xfrm>
            <a:custGeom>
              <a:rect b="b" l="l" r="r" t="t"/>
              <a:pathLst>
                <a:path extrusionOk="0" h="31" w="33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04825" y="9525"/>
              <a:ext cx="233363" cy="5103813"/>
            </a:xfrm>
            <a:custGeom>
              <a:rect b="b" l="l" r="r" t="t"/>
              <a:pathLst>
                <a:path extrusionOk="0" h="3215" w="147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6" name="Google Shape;116;p3"/>
            <p:cNvSpPr/>
            <p:nvPr/>
          </p:nvSpPr>
          <p:spPr>
            <a:xfrm>
              <a:off x="633413" y="5103813"/>
              <a:ext cx="185738" cy="185738"/>
            </a:xfrm>
            <a:custGeom>
              <a:rect b="b" l="l" r="r" t="t"/>
              <a:pathLst>
                <a:path extrusionOk="0" h="39" w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3"/>
          <p:cNvSpPr txBox="1"/>
          <p:nvPr>
            <p:ph type="ctrTitle"/>
          </p:nvPr>
        </p:nvSpPr>
        <p:spPr>
          <a:xfrm>
            <a:off x="1900238" y="1122363"/>
            <a:ext cx="659368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"/>
          <p:cNvSpPr txBox="1"/>
          <p:nvPr>
            <p:ph idx="1" type="subTitle"/>
          </p:nvPr>
        </p:nvSpPr>
        <p:spPr>
          <a:xfrm>
            <a:off x="1900238" y="3602038"/>
            <a:ext cx="659368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/>
        </p:txBody>
      </p:sp>
      <p:sp>
        <p:nvSpPr>
          <p:cNvPr id="119" name="Google Shape;119;p3"/>
          <p:cNvSpPr txBox="1"/>
          <p:nvPr>
            <p:ph idx="10" type="dt"/>
          </p:nvPr>
        </p:nvSpPr>
        <p:spPr>
          <a:xfrm>
            <a:off x="5801052" y="541020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"/>
          <p:cNvSpPr txBox="1"/>
          <p:nvPr>
            <p:ph idx="11" type="ftr"/>
          </p:nvPr>
        </p:nvSpPr>
        <p:spPr>
          <a:xfrm>
            <a:off x="1900237" y="5410202"/>
            <a:ext cx="3843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"/>
          <p:cNvSpPr txBox="1"/>
          <p:nvPr>
            <p:ph idx="12" type="sldNum"/>
          </p:nvPr>
        </p:nvSpPr>
        <p:spPr>
          <a:xfrm>
            <a:off x="7915603" y="5410200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54" name="Google Shape;25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2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Title-R1d.png" id="259" name="Google Shape;25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>
            <p:ph type="ctrTitle"/>
          </p:nvPr>
        </p:nvSpPr>
        <p:spPr>
          <a:xfrm>
            <a:off x="1313259" y="1300786"/>
            <a:ext cx="6517482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23"/>
          <p:cNvSpPr txBox="1"/>
          <p:nvPr>
            <p:ph idx="1" type="subTitle"/>
          </p:nvPr>
        </p:nvSpPr>
        <p:spPr>
          <a:xfrm>
            <a:off x="1313259" y="3886201"/>
            <a:ext cx="6517482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2" name="Google Shape;262;p2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2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 type="twoObj">
  <p:cSld name="TWO_OBJECTS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24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24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2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2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2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73" name="Google Shape;27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25"/>
          <p:cNvSpPr txBox="1"/>
          <p:nvPr>
            <p:ph idx="1" type="body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2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2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80" name="Google Shape;28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>
            <p:ph type="title"/>
          </p:nvPr>
        </p:nvSpPr>
        <p:spPr>
          <a:xfrm>
            <a:off x="685331" y="828564"/>
            <a:ext cx="7763814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26"/>
          <p:cNvSpPr txBox="1"/>
          <p:nvPr>
            <p:ph idx="1" type="body"/>
          </p:nvPr>
        </p:nvSpPr>
        <p:spPr>
          <a:xfrm>
            <a:off x="685331" y="3657458"/>
            <a:ext cx="7763814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3" name="Google Shape;283;p2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87" name="Google Shape;28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7"/>
          <p:cNvSpPr txBox="1"/>
          <p:nvPr>
            <p:ph idx="1" type="body"/>
          </p:nvPr>
        </p:nvSpPr>
        <p:spPr>
          <a:xfrm>
            <a:off x="685330" y="2367093"/>
            <a:ext cx="382952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27"/>
          <p:cNvSpPr txBox="1"/>
          <p:nvPr>
            <p:ph idx="2" type="body"/>
          </p:nvPr>
        </p:nvSpPr>
        <p:spPr>
          <a:xfrm>
            <a:off x="4629150" y="2367093"/>
            <a:ext cx="382905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2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2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2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95" name="Google Shape;29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28"/>
          <p:cNvSpPr txBox="1"/>
          <p:nvPr>
            <p:ph idx="1" type="body"/>
          </p:nvPr>
        </p:nvSpPr>
        <p:spPr>
          <a:xfrm>
            <a:off x="859746" y="2371018"/>
            <a:ext cx="3655106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98" name="Google Shape;298;p28"/>
          <p:cNvSpPr txBox="1"/>
          <p:nvPr>
            <p:ph idx="2" type="body"/>
          </p:nvPr>
        </p:nvSpPr>
        <p:spPr>
          <a:xfrm>
            <a:off x="685331" y="3051013"/>
            <a:ext cx="3829520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28"/>
          <p:cNvSpPr txBox="1"/>
          <p:nvPr>
            <p:ph idx="3" type="body"/>
          </p:nvPr>
        </p:nvSpPr>
        <p:spPr>
          <a:xfrm>
            <a:off x="4797317" y="2371018"/>
            <a:ext cx="3661353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00" name="Google Shape;300;p28"/>
          <p:cNvSpPr txBox="1"/>
          <p:nvPr>
            <p:ph idx="4" type="body"/>
          </p:nvPr>
        </p:nvSpPr>
        <p:spPr>
          <a:xfrm>
            <a:off x="4629150" y="3051013"/>
            <a:ext cx="382905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2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2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2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05" name="Google Shape;30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>
            <p:ph type="title"/>
          </p:nvPr>
        </p:nvSpPr>
        <p:spPr>
          <a:xfrm>
            <a:off x="685331" y="609600"/>
            <a:ext cx="2951766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29"/>
          <p:cNvSpPr txBox="1"/>
          <p:nvPr>
            <p:ph idx="1" type="body"/>
          </p:nvPr>
        </p:nvSpPr>
        <p:spPr>
          <a:xfrm>
            <a:off x="3808547" y="609601"/>
            <a:ext cx="4650122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29"/>
          <p:cNvSpPr txBox="1"/>
          <p:nvPr>
            <p:ph idx="2" type="body"/>
          </p:nvPr>
        </p:nvSpPr>
        <p:spPr>
          <a:xfrm>
            <a:off x="685331" y="2632852"/>
            <a:ext cx="2951767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09" name="Google Shape;309;p29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29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9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13" name="Google Shape;31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>
            <p:ph type="title"/>
          </p:nvPr>
        </p:nvSpPr>
        <p:spPr>
          <a:xfrm>
            <a:off x="685332" y="609600"/>
            <a:ext cx="4129618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30"/>
          <p:cNvSpPr/>
          <p:nvPr>
            <p:ph idx="2" type="pic"/>
          </p:nvPr>
        </p:nvSpPr>
        <p:spPr>
          <a:xfrm>
            <a:off x="5004270" y="609601"/>
            <a:ext cx="3005851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6" name="Google Shape;316;p30"/>
          <p:cNvSpPr txBox="1"/>
          <p:nvPr>
            <p:ph idx="1" type="body"/>
          </p:nvPr>
        </p:nvSpPr>
        <p:spPr>
          <a:xfrm>
            <a:off x="685346" y="2632853"/>
            <a:ext cx="4129604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17" name="Google Shape;317;p30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30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30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21" name="Google Shape;321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>
            <p:ph type="title"/>
          </p:nvPr>
        </p:nvSpPr>
        <p:spPr>
          <a:xfrm>
            <a:off x="685346" y="4289374"/>
            <a:ext cx="7773324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31"/>
          <p:cNvSpPr/>
          <p:nvPr>
            <p:ph idx="2" type="pic"/>
          </p:nvPr>
        </p:nvSpPr>
        <p:spPr>
          <a:xfrm>
            <a:off x="888558" y="698261"/>
            <a:ext cx="7366899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4" name="Google Shape;324;p31"/>
          <p:cNvSpPr txBox="1"/>
          <p:nvPr>
            <p:ph idx="1" type="body"/>
          </p:nvPr>
        </p:nvSpPr>
        <p:spPr>
          <a:xfrm>
            <a:off x="685331" y="5108728"/>
            <a:ext cx="7773339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25" name="Google Shape;325;p3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3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"/>
          <p:cNvSpPr txBox="1"/>
          <p:nvPr>
            <p:ph idx="1" type="body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25" name="Google Shape;125;p4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29" name="Google Shape;32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2"/>
          <p:cNvSpPr txBox="1"/>
          <p:nvPr>
            <p:ph type="title"/>
          </p:nvPr>
        </p:nvSpPr>
        <p:spPr>
          <a:xfrm>
            <a:off x="685331" y="609600"/>
            <a:ext cx="7773339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2"/>
          <p:cNvSpPr txBox="1"/>
          <p:nvPr>
            <p:ph idx="1" type="body"/>
          </p:nvPr>
        </p:nvSpPr>
        <p:spPr>
          <a:xfrm>
            <a:off x="685331" y="4204821"/>
            <a:ext cx="7773339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2" name="Google Shape;332;p3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3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3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36" name="Google Shape;33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>
            <p:ph type="title"/>
          </p:nvPr>
        </p:nvSpPr>
        <p:spPr>
          <a:xfrm>
            <a:off x="1084659" y="872588"/>
            <a:ext cx="6977064" cy="2729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33"/>
          <p:cNvSpPr txBox="1"/>
          <p:nvPr>
            <p:ph idx="1" type="body"/>
          </p:nvPr>
        </p:nvSpPr>
        <p:spPr>
          <a:xfrm>
            <a:off x="1290484" y="3610032"/>
            <a:ext cx="6564224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9" name="Google Shape;339;p33"/>
          <p:cNvSpPr txBox="1"/>
          <p:nvPr>
            <p:ph idx="2" type="body"/>
          </p:nvPr>
        </p:nvSpPr>
        <p:spPr>
          <a:xfrm>
            <a:off x="685331" y="4372797"/>
            <a:ext cx="7773339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0" name="Google Shape;340;p3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3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33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344" name="Google Shape;344;p3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46" name="Google Shape;34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/>
          <p:nvPr>
            <p:ph type="title"/>
          </p:nvPr>
        </p:nvSpPr>
        <p:spPr>
          <a:xfrm>
            <a:off x="685331" y="2138722"/>
            <a:ext cx="7773339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34"/>
          <p:cNvSpPr txBox="1"/>
          <p:nvPr>
            <p:ph idx="1" type="body"/>
          </p:nvPr>
        </p:nvSpPr>
        <p:spPr>
          <a:xfrm>
            <a:off x="685331" y="4662335"/>
            <a:ext cx="7773339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9" name="Google Shape;349;p3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3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3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53" name="Google Shape;35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5"/>
          <p:cNvSpPr txBox="1"/>
          <p:nvPr>
            <p:ph type="title"/>
          </p:nvPr>
        </p:nvSpPr>
        <p:spPr>
          <a:xfrm>
            <a:off x="685331" y="609600"/>
            <a:ext cx="7773339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35"/>
          <p:cNvSpPr txBox="1"/>
          <p:nvPr>
            <p:ph idx="1" type="body"/>
          </p:nvPr>
        </p:nvSpPr>
        <p:spPr>
          <a:xfrm>
            <a:off x="685331" y="2367093"/>
            <a:ext cx="24742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56" name="Google Shape;356;p35"/>
          <p:cNvSpPr txBox="1"/>
          <p:nvPr>
            <p:ph idx="2" type="body"/>
          </p:nvPr>
        </p:nvSpPr>
        <p:spPr>
          <a:xfrm>
            <a:off x="685331" y="2943356"/>
            <a:ext cx="2474232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57" name="Google Shape;357;p35"/>
          <p:cNvSpPr txBox="1"/>
          <p:nvPr>
            <p:ph idx="3" type="body"/>
          </p:nvPr>
        </p:nvSpPr>
        <p:spPr>
          <a:xfrm>
            <a:off x="3339292" y="2367093"/>
            <a:ext cx="24686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58" name="Google Shape;358;p35"/>
          <p:cNvSpPr txBox="1"/>
          <p:nvPr>
            <p:ph idx="4" type="body"/>
          </p:nvPr>
        </p:nvSpPr>
        <p:spPr>
          <a:xfrm>
            <a:off x="3331012" y="2943356"/>
            <a:ext cx="2477513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59" name="Google Shape;359;p35"/>
          <p:cNvSpPr txBox="1"/>
          <p:nvPr>
            <p:ph idx="5" type="body"/>
          </p:nvPr>
        </p:nvSpPr>
        <p:spPr>
          <a:xfrm>
            <a:off x="5979974" y="2367093"/>
            <a:ext cx="247869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60" name="Google Shape;360;p35"/>
          <p:cNvSpPr txBox="1"/>
          <p:nvPr>
            <p:ph idx="6" type="body"/>
          </p:nvPr>
        </p:nvSpPr>
        <p:spPr>
          <a:xfrm>
            <a:off x="5979974" y="2943356"/>
            <a:ext cx="247869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61" name="Google Shape;361;p3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3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3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65" name="Google Shape;36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6"/>
          <p:cNvSpPr txBox="1"/>
          <p:nvPr>
            <p:ph type="title"/>
          </p:nvPr>
        </p:nvSpPr>
        <p:spPr>
          <a:xfrm>
            <a:off x="685331" y="610772"/>
            <a:ext cx="7773339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36"/>
          <p:cNvSpPr txBox="1"/>
          <p:nvPr>
            <p:ph idx="1" type="body"/>
          </p:nvPr>
        </p:nvSpPr>
        <p:spPr>
          <a:xfrm>
            <a:off x="685331" y="4204820"/>
            <a:ext cx="247230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68" name="Google Shape;368;p36"/>
          <p:cNvSpPr/>
          <p:nvPr>
            <p:ph idx="2" type="pic"/>
          </p:nvPr>
        </p:nvSpPr>
        <p:spPr>
          <a:xfrm>
            <a:off x="685331" y="2367093"/>
            <a:ext cx="2472307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9" name="Google Shape;369;p36"/>
          <p:cNvSpPr txBox="1"/>
          <p:nvPr>
            <p:ph idx="3" type="body"/>
          </p:nvPr>
        </p:nvSpPr>
        <p:spPr>
          <a:xfrm>
            <a:off x="685331" y="4781082"/>
            <a:ext cx="2472307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70" name="Google Shape;370;p36"/>
          <p:cNvSpPr txBox="1"/>
          <p:nvPr>
            <p:ph idx="4" type="body"/>
          </p:nvPr>
        </p:nvSpPr>
        <p:spPr>
          <a:xfrm>
            <a:off x="3332069" y="4204820"/>
            <a:ext cx="247637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71" name="Google Shape;371;p36"/>
          <p:cNvSpPr/>
          <p:nvPr>
            <p:ph idx="5" type="pic"/>
          </p:nvPr>
        </p:nvSpPr>
        <p:spPr>
          <a:xfrm>
            <a:off x="3331011" y="2367093"/>
            <a:ext cx="2477514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2" name="Google Shape;372;p36"/>
          <p:cNvSpPr txBox="1"/>
          <p:nvPr>
            <p:ph idx="6" type="body"/>
          </p:nvPr>
        </p:nvSpPr>
        <p:spPr>
          <a:xfrm>
            <a:off x="3331011" y="4781081"/>
            <a:ext cx="2477514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73" name="Google Shape;373;p36"/>
          <p:cNvSpPr txBox="1"/>
          <p:nvPr>
            <p:ph idx="7" type="body"/>
          </p:nvPr>
        </p:nvSpPr>
        <p:spPr>
          <a:xfrm>
            <a:off x="5979974" y="4204820"/>
            <a:ext cx="247551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74" name="Google Shape;374;p36"/>
          <p:cNvSpPr/>
          <p:nvPr>
            <p:ph idx="8" type="pic"/>
          </p:nvPr>
        </p:nvSpPr>
        <p:spPr>
          <a:xfrm>
            <a:off x="5979974" y="2367093"/>
            <a:ext cx="2478696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5" name="Google Shape;375;p36"/>
          <p:cNvSpPr txBox="1"/>
          <p:nvPr>
            <p:ph idx="9" type="body"/>
          </p:nvPr>
        </p:nvSpPr>
        <p:spPr>
          <a:xfrm>
            <a:off x="5979880" y="4781079"/>
            <a:ext cx="2478790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76" name="Google Shape;376;p3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3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3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80" name="Google Shape;38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7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37"/>
          <p:cNvSpPr txBox="1"/>
          <p:nvPr>
            <p:ph idx="1" type="body"/>
          </p:nvPr>
        </p:nvSpPr>
        <p:spPr>
          <a:xfrm rot="5400000">
            <a:off x="2859947" y="192478"/>
            <a:ext cx="3424107" cy="7773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3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3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3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87" name="Google Shape;38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8"/>
          <p:cNvSpPr txBox="1"/>
          <p:nvPr>
            <p:ph type="title"/>
          </p:nvPr>
        </p:nvSpPr>
        <p:spPr>
          <a:xfrm rot="5400000">
            <a:off x="4910373" y="2242904"/>
            <a:ext cx="5181599" cy="1914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38"/>
          <p:cNvSpPr txBox="1"/>
          <p:nvPr>
            <p:ph idx="1" type="body"/>
          </p:nvPr>
        </p:nvSpPr>
        <p:spPr>
          <a:xfrm rot="5400000">
            <a:off x="966553" y="328380"/>
            <a:ext cx="5181599" cy="5744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3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3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3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type="title"/>
          </p:nvPr>
        </p:nvSpPr>
        <p:spPr>
          <a:xfrm>
            <a:off x="856058" y="1419227"/>
            <a:ext cx="74295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"/>
          <p:cNvSpPr txBox="1"/>
          <p:nvPr>
            <p:ph idx="1" type="body"/>
          </p:nvPr>
        </p:nvSpPr>
        <p:spPr>
          <a:xfrm>
            <a:off x="856058" y="4424362"/>
            <a:ext cx="7429500" cy="137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5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"/>
          <p:cNvSpPr txBox="1"/>
          <p:nvPr>
            <p:ph idx="1" type="body"/>
          </p:nvPr>
        </p:nvSpPr>
        <p:spPr>
          <a:xfrm>
            <a:off x="856058" y="2249486"/>
            <a:ext cx="3658792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7" name="Google Shape;137;p6"/>
          <p:cNvSpPr txBox="1"/>
          <p:nvPr>
            <p:ph idx="2" type="body"/>
          </p:nvPr>
        </p:nvSpPr>
        <p:spPr>
          <a:xfrm>
            <a:off x="4629151" y="2249486"/>
            <a:ext cx="3656408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38" name="Google Shape;138;p6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6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>
            <p:ph type="title"/>
          </p:nvPr>
        </p:nvSpPr>
        <p:spPr>
          <a:xfrm>
            <a:off x="856058" y="619127"/>
            <a:ext cx="7429500" cy="147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7"/>
          <p:cNvSpPr txBox="1"/>
          <p:nvPr>
            <p:ph idx="1" type="body"/>
          </p:nvPr>
        </p:nvSpPr>
        <p:spPr>
          <a:xfrm>
            <a:off x="1078902" y="2249486"/>
            <a:ext cx="343594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44" name="Google Shape;144;p7"/>
          <p:cNvSpPr txBox="1"/>
          <p:nvPr>
            <p:ph idx="2" type="body"/>
          </p:nvPr>
        </p:nvSpPr>
        <p:spPr>
          <a:xfrm>
            <a:off x="856058" y="3073398"/>
            <a:ext cx="3658793" cy="2717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45" name="Google Shape;145;p7"/>
          <p:cNvSpPr txBox="1"/>
          <p:nvPr>
            <p:ph idx="3" type="body"/>
          </p:nvPr>
        </p:nvSpPr>
        <p:spPr>
          <a:xfrm>
            <a:off x="4851992" y="2249485"/>
            <a:ext cx="343356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1600"/>
            </a:lvl9pPr>
          </a:lstStyle>
          <a:p/>
        </p:txBody>
      </p:sp>
      <p:sp>
        <p:nvSpPr>
          <p:cNvPr id="146" name="Google Shape;146;p7"/>
          <p:cNvSpPr txBox="1"/>
          <p:nvPr>
            <p:ph idx="4" type="body"/>
          </p:nvPr>
        </p:nvSpPr>
        <p:spPr>
          <a:xfrm>
            <a:off x="4629150" y="3073398"/>
            <a:ext cx="3656408" cy="2717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47" name="Google Shape;147;p7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7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7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8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8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>
            <p:ph type="title"/>
          </p:nvPr>
        </p:nvSpPr>
        <p:spPr>
          <a:xfrm>
            <a:off x="860029" y="609601"/>
            <a:ext cx="2892028" cy="16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9"/>
          <p:cNvSpPr txBox="1"/>
          <p:nvPr>
            <p:ph idx="1" type="body"/>
          </p:nvPr>
        </p:nvSpPr>
        <p:spPr>
          <a:xfrm>
            <a:off x="3867150" y="592666"/>
            <a:ext cx="4418407" cy="5198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8" name="Google Shape;158;p9"/>
          <p:cNvSpPr txBox="1"/>
          <p:nvPr>
            <p:ph idx="2" type="body"/>
          </p:nvPr>
        </p:nvSpPr>
        <p:spPr>
          <a:xfrm>
            <a:off x="860029" y="2249486"/>
            <a:ext cx="2892028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59" name="Google Shape;159;p9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9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9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>
            <p:ph type="title"/>
          </p:nvPr>
        </p:nvSpPr>
        <p:spPr>
          <a:xfrm>
            <a:off x="856061" y="609600"/>
            <a:ext cx="3753962" cy="1639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0"/>
          <p:cNvSpPr/>
          <p:nvPr>
            <p:ph idx="2" type="pic"/>
          </p:nvPr>
        </p:nvSpPr>
        <p:spPr>
          <a:xfrm>
            <a:off x="4832866" y="609600"/>
            <a:ext cx="3452693" cy="5181602"/>
          </a:xfrm>
          <a:prstGeom prst="round2DiagRect">
            <a:avLst>
              <a:gd fmla="val 6074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165" name="Google Shape;165;p10"/>
          <p:cNvSpPr txBox="1"/>
          <p:nvPr>
            <p:ph idx="1" type="body"/>
          </p:nvPr>
        </p:nvSpPr>
        <p:spPr>
          <a:xfrm>
            <a:off x="856059" y="2249486"/>
            <a:ext cx="3753964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/>
        </p:txBody>
      </p:sp>
      <p:sp>
        <p:nvSpPr>
          <p:cNvPr id="166" name="Google Shape;166;p10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0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0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5.xml"/><Relationship Id="rId6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10" name="Google Shape;10;p1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1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12" name="Google Shape;12;p1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rect b="b" l="l" r="r" t="t"/>
                <a:pathLst>
                  <a:path extrusionOk="0" h="1141" w="233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Google Shape;17;p1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rect b="b" l="l" r="r" t="t"/>
                <a:pathLst>
                  <a:path extrusionOk="0" h="901" w="233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Google Shape;20;p1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rect b="b" l="l" r="r" t="t"/>
                <a:pathLst>
                  <a:path extrusionOk="0" h="332" w="266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rect b="b" l="l" r="r" t="t"/>
                <a:pathLst>
                  <a:path extrusionOk="0" h="31" w="34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" name="Google Shape;24;p1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cap="flat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25" name="Google Shape;25;p1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rect b="b" l="l" r="r" t="t"/>
                <a:pathLst>
                  <a:path extrusionOk="0" h="80" w="78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Google Shape;26;p1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rect b="b" l="l" r="r" t="t"/>
                <a:pathLst>
                  <a:path extrusionOk="0" h="303" w="9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rect b="b" l="l" r="r" t="t"/>
                <a:pathLst>
                  <a:path extrusionOk="0" h="300" w="9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Google Shape;28;p1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rect b="b" l="l" r="r" t="t"/>
                <a:pathLst>
                  <a:path extrusionOk="0" h="23" w="24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rect b="b" l="l" r="r" t="t"/>
                <a:pathLst>
                  <a:path extrusionOk="0" h="1135" w="233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rect b="b" l="l" r="r" t="t"/>
                <a:pathLst>
                  <a:path extrusionOk="0" h="766" w="54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Google Shape;33;p1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rect b="b" l="l" r="r" t="t"/>
                <a:pathLst>
                  <a:path extrusionOk="0" h="898" w="236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Google Shape;36;p1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rect b="b" l="l" r="r" t="t"/>
                <a:pathLst>
                  <a:path extrusionOk="0" h="326" w="263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Google Shape;39;p1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rect b="b" l="l" r="r" t="t"/>
                <a:pathLst>
                  <a:path extrusionOk="0" h="31" w="33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" name="Google Shape;40;p1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1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rect b="b" l="l" r="r" t="t"/>
                <a:pathLst>
                  <a:path extrusionOk="0" h="323" w="26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Google Shape;42;p1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rect b="b" l="l" r="r" t="t"/>
                <a:pathLst>
                  <a:path extrusionOk="0" h="32" w="33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rect b="b" l="l" r="r" t="t"/>
                <a:pathLst>
                  <a:path extrusionOk="0" h="727" w="188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rect b="b" l="l" r="r" t="t"/>
                <a:pathLst>
                  <a:path extrusionOk="0" h="33" w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rect b="b" l="l" r="r" t="t"/>
                <a:pathLst>
                  <a:path extrusionOk="0" h="973" w="192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Google Shape;47;p1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rect b="b" l="l" r="r" t="t"/>
                <a:pathLst>
                  <a:path extrusionOk="0" h="1135" w="194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Google Shape;49;p1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" name="Google Shape;51;p1"/>
          <p:cNvSpPr txBox="1"/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"/>
          <p:cNvSpPr txBox="1"/>
          <p:nvPr>
            <p:ph idx="1" type="body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8735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71475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55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55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39725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39725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39725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39725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53" name="Google Shape;53;p1"/>
          <p:cNvSpPr txBox="1"/>
          <p:nvPr>
            <p:ph idx="10" type="dt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54" name="Google Shape;54;p1"/>
          <p:cNvSpPr txBox="1"/>
          <p:nvPr>
            <p:ph idx="11" type="ftr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55" name="Google Shape;55;p1"/>
          <p:cNvSpPr txBox="1"/>
          <p:nvPr>
            <p:ph idx="12" type="sldNum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235" name="Google Shape;235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7" name="Google Shape;237;p19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238" name="Google Shape;238;p19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239" name="Google Shape;239;p19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240" name="Google Shape;240;p19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Relationship Id="rId7" Type="http://schemas.openxmlformats.org/officeDocument/2006/relationships/image" Target="../media/image28.jp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Relationship Id="rId4" Type="http://schemas.openxmlformats.org/officeDocument/2006/relationships/image" Target="../media/image24.jpg"/><Relationship Id="rId5" Type="http://schemas.openxmlformats.org/officeDocument/2006/relationships/image" Target="../media/image35.jpg"/><Relationship Id="rId6" Type="http://schemas.openxmlformats.org/officeDocument/2006/relationships/image" Target="../media/image32.jpg"/><Relationship Id="rId7" Type="http://schemas.openxmlformats.org/officeDocument/2006/relationships/image" Target="../media/image34.jpg"/><Relationship Id="rId8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22.png"/><Relationship Id="rId5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g"/><Relationship Id="rId4" Type="http://schemas.openxmlformats.org/officeDocument/2006/relationships/image" Target="../media/image36.jp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1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9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hyperlink" Target="about:blank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Relationship Id="rId4" Type="http://schemas.openxmlformats.org/officeDocument/2006/relationships/image" Target="../media/image42.gif"/><Relationship Id="rId5" Type="http://schemas.openxmlformats.org/officeDocument/2006/relationships/image" Target="../media/image4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 txBox="1"/>
          <p:nvPr/>
        </p:nvSpPr>
        <p:spPr>
          <a:xfrm>
            <a:off x="9829800" y="3814763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200" y="4706998"/>
            <a:ext cx="2598737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2468" y="2514600"/>
            <a:ext cx="2362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 txBox="1"/>
          <p:nvPr/>
        </p:nvSpPr>
        <p:spPr>
          <a:xfrm>
            <a:off x="1219200" y="111125"/>
            <a:ext cx="6934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Phòng Giáo dục và Đào tạo quận Gò vấp</a:t>
            </a:r>
            <a:endParaRPr b="1" i="0" sz="2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39"/>
          <p:cNvSpPr txBox="1"/>
          <p:nvPr/>
        </p:nvSpPr>
        <p:spPr>
          <a:xfrm>
            <a:off x="342900" y="1386218"/>
            <a:ext cx="7924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BÀI GIẢNG ĐỊA LÍ 8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accent2"/>
          </a:solidFill>
          <a:ln cap="flat" cmpd="sng" w="15875">
            <a:solidFill>
              <a:srgbClr val="3693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thống kê đặc điểm các khu vực sông ngòi châu Á</a:t>
            </a:r>
            <a:endParaRPr/>
          </a:p>
        </p:txBody>
      </p:sp>
      <p:graphicFrame>
        <p:nvGraphicFramePr>
          <p:cNvPr id="498" name="Google Shape;498;p48"/>
          <p:cNvGraphicFramePr/>
          <p:nvPr/>
        </p:nvGraphicFramePr>
        <p:xfrm>
          <a:off x="0" y="4906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{4795A77A-4769-4596-821E-32F8BB11ACD5}</a:tableStyleId>
              </a:tblPr>
              <a:tblGrid>
                <a:gridCol w="1752600"/>
                <a:gridCol w="7391400"/>
              </a:tblGrid>
              <a:tr h="574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 khu vực  sông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 điểm chính</a:t>
                      </a:r>
                      <a:endParaRPr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0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Bắc Á</a:t>
                      </a:r>
                      <a:endParaRPr b="1"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Lê-na, Ôbi, I-ê-nit-xây. </a:t>
                      </a:r>
                      <a:endParaRPr sz="2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Mạng lưới sông dày đặc.</a:t>
                      </a:r>
                      <a:endParaRPr sz="2300" u="none" cap="none" strike="noStrike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Chế độ nước sông theo mùa: mùa lũ trùng với mùa xuân do băng tuyết tan.</a:t>
                      </a:r>
                      <a:endParaRPr sz="23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 Á,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  Nam Á,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 Á</a:t>
                      </a:r>
                      <a:endParaRPr b="1"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Hoàng Hà, Trường Giang, Mê Kông….</a:t>
                      </a:r>
                      <a:endParaRPr sz="2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Mạng lưới sông dày, có nhiều sông lớn.</a:t>
                      </a:r>
                      <a:endParaRPr sz="2300" u="none" cap="none" strike="noStrike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Chế độ nước sông theo chế độ mưa gió mùa: mùa lũ vào cuối hạ đầu thu, mùa cạn đông xuân.</a:t>
                      </a:r>
                      <a:endParaRPr sz="23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06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Tây Nam Á,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 Á</a:t>
                      </a:r>
                      <a:endParaRPr b="1" sz="20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Ti-grơ, Ơ-phrat…</a:t>
                      </a:r>
                      <a:endParaRPr sz="23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Sông ngòi kém phát triển. </a:t>
                      </a:r>
                      <a:endParaRPr sz="2300" u="none" cap="none" strike="noStrike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Lưu lượng nước sông càng về hạ lưu càng giảm, 1 số sông nhỏ bị "chết" trong các hoang mạc cát.</a:t>
                      </a:r>
                      <a:endParaRPr sz="2300" u="none" cap="none" strike="noStrike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99" name="Google Shape;499;p48"/>
          <p:cNvSpPr/>
          <p:nvPr/>
        </p:nvSpPr>
        <p:spPr>
          <a:xfrm>
            <a:off x="-430238" y="6203282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⮚"/>
            </a:pPr>
            <a:r>
              <a:rPr b="1" lang="en-US" sz="3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-Phân bố không đều, chế độ nước sông phức tạp</a:t>
            </a:r>
            <a:endParaRPr sz="32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500" name="Google Shape;50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582" y="5868794"/>
            <a:ext cx="83243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đánh bắt thủy sản trên sông" id="506" name="Google Shape;50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57600"/>
            <a:ext cx="4724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gia thông sông" id="507" name="Google Shape;50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0"/>
            <a:ext cx="43434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đồng lúa chín ven sông" id="508" name="Google Shape;50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7625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ết quả hình ảnh cho thủy điện" id="509" name="Google Shape;509;p49"/>
          <p:cNvPicPr preferRelativeResize="0"/>
          <p:nvPr/>
        </p:nvPicPr>
        <p:blipFill rotWithShape="1">
          <a:blip r:embed="rId6">
            <a:alphaModFix/>
          </a:blip>
          <a:srcRect b="0" l="10156" r="0" t="0"/>
          <a:stretch/>
        </p:blipFill>
        <p:spPr>
          <a:xfrm>
            <a:off x="4800600" y="3657600"/>
            <a:ext cx="4343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9"/>
          <p:cNvSpPr/>
          <p:nvPr/>
        </p:nvSpPr>
        <p:spPr>
          <a:xfrm>
            <a:off x="0" y="3124200"/>
            <a:ext cx="2133600" cy="3810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2276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 lịch</a:t>
            </a:r>
            <a:endParaRPr/>
          </a:p>
        </p:txBody>
      </p:sp>
      <p:sp>
        <p:nvSpPr>
          <p:cNvPr id="511" name="Google Shape;511;p49"/>
          <p:cNvSpPr/>
          <p:nvPr/>
        </p:nvSpPr>
        <p:spPr>
          <a:xfrm>
            <a:off x="4800600" y="3124200"/>
            <a:ext cx="2133600" cy="3810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2276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Giao thông</a:t>
            </a:r>
            <a:endParaRPr/>
          </a:p>
        </p:txBody>
      </p:sp>
      <p:sp>
        <p:nvSpPr>
          <p:cNvPr id="512" name="Google Shape;512;p49"/>
          <p:cNvSpPr/>
          <p:nvPr/>
        </p:nvSpPr>
        <p:spPr>
          <a:xfrm>
            <a:off x="4800600" y="6477000"/>
            <a:ext cx="2133600" cy="3810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2276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 điện</a:t>
            </a:r>
            <a:endParaRPr/>
          </a:p>
        </p:txBody>
      </p:sp>
      <p:sp>
        <p:nvSpPr>
          <p:cNvPr id="513" name="Google Shape;513;p49"/>
          <p:cNvSpPr/>
          <p:nvPr/>
        </p:nvSpPr>
        <p:spPr>
          <a:xfrm>
            <a:off x="0" y="6477000"/>
            <a:ext cx="2133600" cy="3810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2276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 trồng thủy sản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0"/>
          <p:cNvSpPr txBox="1"/>
          <p:nvPr>
            <p:ph type="title"/>
          </p:nvPr>
        </p:nvSpPr>
        <p:spPr>
          <a:xfrm>
            <a:off x="0" y="381000"/>
            <a:ext cx="9220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3 - SÔNG NGÒI VÀ CẢNH QUAN CHÂU Á</a:t>
            </a:r>
            <a:b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cap="none">
                <a:solidFill>
                  <a:srgbClr val="FF0000"/>
                </a:solidFill>
              </a:rPr>
              <a:t>1. Đặc điểm sông ngòi:</a:t>
            </a:r>
            <a:br>
              <a:rPr lang="en-US" cap="none">
                <a:solidFill>
                  <a:srgbClr val="FF0000"/>
                </a:solidFill>
              </a:rPr>
            </a:br>
            <a:r>
              <a:rPr lang="en-US"/>
              <a:t>    </a:t>
            </a:r>
            <a:r>
              <a:rPr lang="en-US" sz="3600" cap="none">
                <a:solidFill>
                  <a:srgbClr val="0000CC"/>
                </a:solidFill>
              </a:rPr>
              <a:t>-  Châu Á có mạng lưới sông ngòi khá phát triển, có nhiều hệ thống sông lớn( sông Ô-bi, sông Hoàng Hà, sông Trường </a:t>
            </a:r>
            <a:r>
              <a:rPr lang="en-US" cap="none">
                <a:solidFill>
                  <a:srgbClr val="0000CC"/>
                </a:solidFill>
              </a:rPr>
              <a:t>G</a:t>
            </a:r>
            <a:r>
              <a:rPr lang="en-US" sz="3600" cap="none">
                <a:solidFill>
                  <a:srgbClr val="0000CC"/>
                </a:solidFill>
              </a:rPr>
              <a:t>iang, sông Mê </a:t>
            </a:r>
            <a:r>
              <a:rPr lang="en-US" cap="none">
                <a:solidFill>
                  <a:srgbClr val="0000CC"/>
                </a:solidFill>
              </a:rPr>
              <a:t>C</a:t>
            </a:r>
            <a:r>
              <a:rPr lang="en-US" sz="3600" cap="none">
                <a:solidFill>
                  <a:srgbClr val="0000CC"/>
                </a:solidFill>
              </a:rPr>
              <a:t>ông...)</a:t>
            </a:r>
            <a:br>
              <a:rPr lang="en-US" sz="3600" cap="none">
                <a:solidFill>
                  <a:srgbClr val="0000CC"/>
                </a:solidFill>
              </a:rPr>
            </a:br>
            <a:r>
              <a:rPr lang="en-US" sz="3600" cap="none">
                <a:solidFill>
                  <a:srgbClr val="0000CC"/>
                </a:solidFill>
              </a:rPr>
              <a:t>    -  </a:t>
            </a:r>
            <a:r>
              <a:rPr lang="en-US" sz="3600" cap="none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 bố không đều, chế độ nước sông phức tạp</a:t>
            </a:r>
            <a:br>
              <a:rPr lang="en-US" sz="3600" cap="none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cap="none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-  Sông ngòi châu Á có giá trị rất lớn trong đời sống, sản xuất của con người.</a:t>
            </a:r>
            <a:br>
              <a:rPr lang="en-US" sz="3600" cap="none">
                <a:solidFill>
                  <a:srgbClr val="0000CC"/>
                </a:solidFill>
              </a:rPr>
            </a:br>
            <a:br>
              <a:rPr lang="en-US" cap="none"/>
            </a:br>
            <a:endParaRPr/>
          </a:p>
        </p:txBody>
      </p:sp>
      <p:pic>
        <p:nvPicPr>
          <p:cNvPr descr="Tổng hợp 5000 ảnh động tuyển chọn cực đẹp cho Powerpoint | CTU - Cộng đồng  Sinh viên Đại học Cần Thơ" id="519" name="Google Shape;51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495300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1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45720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526" name="Google Shape;526;p51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527" name="Google Shape;52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196215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ài 3. Sông ngòi và cành quan châu Á trang 2" id="532" name="Google Shape;532;p52"/>
          <p:cNvPicPr preferRelativeResize="0"/>
          <p:nvPr/>
        </p:nvPicPr>
        <p:blipFill rotWithShape="1">
          <a:blip r:embed="rId3">
            <a:alphaModFix/>
          </a:blip>
          <a:srcRect b="23407" l="8139" r="4762" t="2364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3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45720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0" i="0" lang="en-US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Cảnh quan thiên nhiên phân hóa rất đa dạng</a:t>
            </a:r>
            <a:endParaRPr b="0" i="0" sz="32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l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Tahoma"/>
              <a:buNone/>
            </a:pPr>
            <a:r>
              <a:rPr b="1" i="0" lang="en-US" sz="30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539" name="Google Shape;539;p53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540" name="Google Shape;54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3350" y="259080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ài 3. Sông ngòi và cành quan châu Á trang 2" id="545" name="Google Shape;545;p54"/>
          <p:cNvPicPr preferRelativeResize="0"/>
          <p:nvPr/>
        </p:nvPicPr>
        <p:blipFill rotWithShape="1">
          <a:blip r:embed="rId3">
            <a:alphaModFix/>
          </a:blip>
          <a:srcRect b="23407" l="8139" r="4762" t="2364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4"/>
          <p:cNvSpPr/>
          <p:nvPr/>
        </p:nvSpPr>
        <p:spPr>
          <a:xfrm flipH="1" rot="417768">
            <a:off x="3113088" y="538163"/>
            <a:ext cx="531812" cy="5491162"/>
          </a:xfrm>
          <a:custGeom>
            <a:rect b="b" l="l" r="r" t="t"/>
            <a:pathLst>
              <a:path extrusionOk="0" h="5922993" w="531836">
                <a:moveTo>
                  <a:pt x="223292" y="24659"/>
                </a:moveTo>
                <a:cubicBezTo>
                  <a:pt x="483976" y="222759"/>
                  <a:pt x="517470" y="1524191"/>
                  <a:pt x="519799" y="3261403"/>
                </a:cubicBezTo>
                <a:cubicBezTo>
                  <a:pt x="521123" y="4249321"/>
                  <a:pt x="458261" y="5193367"/>
                  <a:pt x="347210" y="5853267"/>
                </a:cubicBezTo>
                <a:lnTo>
                  <a:pt x="0" y="3291952"/>
                </a:lnTo>
                <a:lnTo>
                  <a:pt x="223292" y="24659"/>
                </a:lnTo>
                <a:close/>
              </a:path>
              <a:path extrusionOk="0" fill="none" h="5922993" w="531836">
                <a:moveTo>
                  <a:pt x="271160" y="0"/>
                </a:moveTo>
                <a:cubicBezTo>
                  <a:pt x="306586" y="115531"/>
                  <a:pt x="342396" y="231480"/>
                  <a:pt x="409317" y="683389"/>
                </a:cubicBezTo>
                <a:cubicBezTo>
                  <a:pt x="488510" y="1560410"/>
                  <a:pt x="537068" y="2560897"/>
                  <a:pt x="531387" y="3425813"/>
                </a:cubicBezTo>
                <a:cubicBezTo>
                  <a:pt x="532711" y="4413731"/>
                  <a:pt x="495709" y="5263093"/>
                  <a:pt x="384658" y="592299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7" name="Google Shape;547;p54"/>
          <p:cNvSpPr/>
          <p:nvPr/>
        </p:nvSpPr>
        <p:spPr>
          <a:xfrm flipH="1">
            <a:off x="3344863" y="609600"/>
            <a:ext cx="415925" cy="381000"/>
          </a:xfrm>
          <a:prstGeom prst="roundRect">
            <a:avLst>
              <a:gd fmla="val 16667" name="adj"/>
            </a:avLst>
          </a:prstGeom>
          <a:solidFill>
            <a:srgbClr val="170F04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  <p:sp>
        <p:nvSpPr>
          <p:cNvPr id="548" name="Google Shape;548;p54"/>
          <p:cNvSpPr/>
          <p:nvPr/>
        </p:nvSpPr>
        <p:spPr>
          <a:xfrm flipH="1">
            <a:off x="2708275" y="6040438"/>
            <a:ext cx="415925" cy="381000"/>
          </a:xfrm>
          <a:prstGeom prst="roundRect">
            <a:avLst>
              <a:gd fmla="val 16667" name="adj"/>
            </a:avLst>
          </a:prstGeom>
          <a:solidFill>
            <a:srgbClr val="170F04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/>
          </a:p>
        </p:txBody>
      </p:sp>
      <p:sp>
        <p:nvSpPr>
          <p:cNvPr id="549" name="Google Shape;549;p54"/>
          <p:cNvSpPr/>
          <p:nvPr/>
        </p:nvSpPr>
        <p:spPr>
          <a:xfrm>
            <a:off x="3200400" y="152400"/>
            <a:ext cx="1143000" cy="457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</a:t>
            </a:r>
            <a:r>
              <a:rPr b="1" baseline="30000"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</a:t>
            </a:r>
            <a:endParaRPr/>
          </a:p>
        </p:txBody>
      </p:sp>
      <p:pic>
        <p:nvPicPr>
          <p:cNvPr descr="C:\Users\Admin\Downloads\Dong reu doi lanh Tundra biome.jpg" id="550" name="Google Shape;550;p54"/>
          <p:cNvPicPr preferRelativeResize="0"/>
          <p:nvPr/>
        </p:nvPicPr>
        <p:blipFill rotWithShape="1">
          <a:blip r:embed="rId4">
            <a:alphaModFix/>
          </a:blip>
          <a:srcRect b="13583" l="4664" r="23438" t="18845"/>
          <a:stretch/>
        </p:blipFill>
        <p:spPr>
          <a:xfrm>
            <a:off x="3790764" y="1579136"/>
            <a:ext cx="5124636" cy="3297664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551" name="Google Shape;551;p54"/>
          <p:cNvSpPr/>
          <p:nvPr/>
        </p:nvSpPr>
        <p:spPr>
          <a:xfrm>
            <a:off x="4343400" y="746125"/>
            <a:ext cx="1676400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32" y="84644"/>
                </a:moveTo>
                <a:lnTo>
                  <a:pt x="-64241" y="154643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Đài nguyên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p54"/>
          <p:cNvSpPr/>
          <p:nvPr/>
        </p:nvSpPr>
        <p:spPr>
          <a:xfrm>
            <a:off x="4238625" y="1479550"/>
            <a:ext cx="1781175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996" y="46770"/>
                </a:moveTo>
                <a:lnTo>
                  <a:pt x="-60059" y="106439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Rừng lá kim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54"/>
          <p:cNvSpPr/>
          <p:nvPr/>
        </p:nvSpPr>
        <p:spPr>
          <a:xfrm>
            <a:off x="4238625" y="2181225"/>
            <a:ext cx="1781175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996" y="46770"/>
                </a:moveTo>
                <a:lnTo>
                  <a:pt x="-65369" y="30691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 nguyên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4" name="Google Shape;554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0285" y="3527604"/>
            <a:ext cx="5105400" cy="3301492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555" name="Google Shape;555;p54"/>
          <p:cNvSpPr/>
          <p:nvPr/>
        </p:nvSpPr>
        <p:spPr>
          <a:xfrm>
            <a:off x="3379788" y="2892425"/>
            <a:ext cx="3630612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46" y="5453"/>
                </a:moveTo>
                <a:lnTo>
                  <a:pt x="-5926" y="-41614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Hoang mạc, bán hoang mạc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6" name="Google Shape;556;p54"/>
          <p:cNvSpPr/>
          <p:nvPr/>
        </p:nvSpPr>
        <p:spPr>
          <a:xfrm>
            <a:off x="3771900" y="3567113"/>
            <a:ext cx="2628900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674" y="50213"/>
                </a:moveTo>
                <a:lnTo>
                  <a:pt x="-32552" y="34134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 quan núi cao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7" name="Google Shape;557;p54"/>
          <p:cNvSpPr/>
          <p:nvPr/>
        </p:nvSpPr>
        <p:spPr>
          <a:xfrm>
            <a:off x="3724275" y="4268788"/>
            <a:ext cx="2628900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674" y="50213"/>
                </a:moveTo>
                <a:lnTo>
                  <a:pt x="-32552" y="34134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Xavan và cây bụi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8" name="Google Shape;558;p54"/>
          <p:cNvSpPr/>
          <p:nvPr/>
        </p:nvSpPr>
        <p:spPr>
          <a:xfrm>
            <a:off x="3663950" y="5105400"/>
            <a:ext cx="2628900" cy="549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674" y="50213"/>
                </a:moveTo>
                <a:lnTo>
                  <a:pt x="-32552" y="34134"/>
                </a:lnTo>
              </a:path>
            </a:pathLst>
          </a:custGeom>
          <a:solidFill>
            <a:srgbClr val="2FA086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Rừng nhiệt đới ẩm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9" name="Google Shape;559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5814" y="228600"/>
            <a:ext cx="4896741" cy="3060463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descr="https://upload.wikimedia.org/wikipedia/commons/thumb/e/e1/Spinifex_Savanna_Central_Australia.jpg/800px-Spinifex_Savanna_Central_Australia.jpg" id="560" name="Google Shape;560;p54"/>
          <p:cNvPicPr preferRelativeResize="0"/>
          <p:nvPr/>
        </p:nvPicPr>
        <p:blipFill rotWithShape="1">
          <a:blip r:embed="rId7">
            <a:alphaModFix/>
          </a:blip>
          <a:srcRect b="0" l="0" r="0" t="13017"/>
          <a:stretch/>
        </p:blipFill>
        <p:spPr>
          <a:xfrm>
            <a:off x="4036018" y="846963"/>
            <a:ext cx="4879381" cy="3183184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561" name="Google Shape;561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64443" y="1579136"/>
            <a:ext cx="5272621" cy="3238995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562" name="Google Shape;562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95240" y="2455997"/>
            <a:ext cx="5377315" cy="3584876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563" name="Google Shape;563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78329" y="3018121"/>
            <a:ext cx="5592599" cy="3726069"/>
          </a:xfrm>
          <a:prstGeom prst="rect">
            <a:avLst/>
          </a:prstGeom>
          <a:noFill/>
          <a:ln cap="sq" cmpd="sng" w="190500">
            <a:solidFill>
              <a:srgbClr val="E5EF6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ài 2. Khí hậu châu Á trang 1" id="568" name="Google Shape;568;p55"/>
          <p:cNvPicPr preferRelativeResize="0"/>
          <p:nvPr/>
        </p:nvPicPr>
        <p:blipFill rotWithShape="1">
          <a:blip r:embed="rId3">
            <a:alphaModFix/>
          </a:blip>
          <a:srcRect b="21878" l="4597" r="4373" t="28126"/>
          <a:stretch/>
        </p:blipFill>
        <p:spPr>
          <a:xfrm>
            <a:off x="0" y="1165225"/>
            <a:ext cx="5792788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ài 3. Sông ngòi và cành quan châu Á trang 2" id="569" name="Google Shape;569;p55"/>
          <p:cNvPicPr preferRelativeResize="0"/>
          <p:nvPr/>
        </p:nvPicPr>
        <p:blipFill rotWithShape="1">
          <a:blip r:embed="rId4">
            <a:alphaModFix/>
          </a:blip>
          <a:srcRect b="23407" l="8139" r="4762" t="23645"/>
          <a:stretch/>
        </p:blipFill>
        <p:spPr>
          <a:xfrm>
            <a:off x="3922713" y="1163638"/>
            <a:ext cx="5264150" cy="4256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p55"/>
          <p:cNvGrpSpPr/>
          <p:nvPr/>
        </p:nvGrpSpPr>
        <p:grpSpPr>
          <a:xfrm>
            <a:off x="773113" y="1984375"/>
            <a:ext cx="2522537" cy="1714500"/>
            <a:chOff x="772668" y="1984248"/>
            <a:chExt cx="2523744" cy="1714500"/>
          </a:xfrm>
        </p:grpSpPr>
        <p:sp>
          <p:nvSpPr>
            <p:cNvPr id="571" name="Google Shape;571;p55"/>
            <p:cNvSpPr/>
            <p:nvPr/>
          </p:nvSpPr>
          <p:spPr>
            <a:xfrm>
              <a:off x="960083" y="1984248"/>
              <a:ext cx="2336329" cy="1238250"/>
            </a:xfrm>
            <a:custGeom>
              <a:rect b="b" l="l" r="r" t="t"/>
              <a:pathLst>
                <a:path extrusionOk="0" h="1239012" w="2336292">
                  <a:moveTo>
                    <a:pt x="2327148" y="0"/>
                  </a:moveTo>
                  <a:lnTo>
                    <a:pt x="2276856" y="64008"/>
                  </a:lnTo>
                  <a:lnTo>
                    <a:pt x="2240280" y="96012"/>
                  </a:lnTo>
                  <a:lnTo>
                    <a:pt x="2176272" y="128016"/>
                  </a:lnTo>
                  <a:lnTo>
                    <a:pt x="2130552" y="155448"/>
                  </a:lnTo>
                  <a:lnTo>
                    <a:pt x="2084832" y="178308"/>
                  </a:lnTo>
                  <a:lnTo>
                    <a:pt x="2048256" y="196596"/>
                  </a:lnTo>
                  <a:lnTo>
                    <a:pt x="2002536" y="205740"/>
                  </a:lnTo>
                  <a:lnTo>
                    <a:pt x="1956816" y="182880"/>
                  </a:lnTo>
                  <a:lnTo>
                    <a:pt x="1901952" y="150876"/>
                  </a:lnTo>
                  <a:lnTo>
                    <a:pt x="1851660" y="155448"/>
                  </a:lnTo>
                  <a:lnTo>
                    <a:pt x="1769364" y="182880"/>
                  </a:lnTo>
                  <a:lnTo>
                    <a:pt x="1604772" y="242316"/>
                  </a:lnTo>
                  <a:lnTo>
                    <a:pt x="1531620" y="260604"/>
                  </a:lnTo>
                  <a:lnTo>
                    <a:pt x="1453896" y="265176"/>
                  </a:lnTo>
                  <a:lnTo>
                    <a:pt x="1353312" y="274320"/>
                  </a:lnTo>
                  <a:lnTo>
                    <a:pt x="1184148" y="297180"/>
                  </a:lnTo>
                  <a:lnTo>
                    <a:pt x="1056132" y="306324"/>
                  </a:lnTo>
                  <a:lnTo>
                    <a:pt x="932688" y="288036"/>
                  </a:lnTo>
                  <a:lnTo>
                    <a:pt x="864108" y="278892"/>
                  </a:lnTo>
                  <a:lnTo>
                    <a:pt x="790956" y="265176"/>
                  </a:lnTo>
                  <a:lnTo>
                    <a:pt x="749808" y="246888"/>
                  </a:lnTo>
                  <a:lnTo>
                    <a:pt x="713232" y="228600"/>
                  </a:lnTo>
                  <a:lnTo>
                    <a:pt x="704088" y="228600"/>
                  </a:lnTo>
                  <a:lnTo>
                    <a:pt x="667512" y="265176"/>
                  </a:lnTo>
                  <a:lnTo>
                    <a:pt x="617220" y="301752"/>
                  </a:lnTo>
                  <a:lnTo>
                    <a:pt x="594360" y="329184"/>
                  </a:lnTo>
                  <a:lnTo>
                    <a:pt x="566928" y="374904"/>
                  </a:lnTo>
                  <a:lnTo>
                    <a:pt x="539496" y="416052"/>
                  </a:lnTo>
                  <a:lnTo>
                    <a:pt x="516636" y="480060"/>
                  </a:lnTo>
                  <a:lnTo>
                    <a:pt x="498348" y="530352"/>
                  </a:lnTo>
                  <a:lnTo>
                    <a:pt x="480060" y="585216"/>
                  </a:lnTo>
                  <a:lnTo>
                    <a:pt x="461772" y="626364"/>
                  </a:lnTo>
                  <a:lnTo>
                    <a:pt x="434340" y="658368"/>
                  </a:lnTo>
                  <a:lnTo>
                    <a:pt x="406908" y="708660"/>
                  </a:lnTo>
                  <a:lnTo>
                    <a:pt x="384048" y="745236"/>
                  </a:lnTo>
                  <a:lnTo>
                    <a:pt x="356616" y="781812"/>
                  </a:lnTo>
                  <a:lnTo>
                    <a:pt x="333756" y="804672"/>
                  </a:lnTo>
                  <a:lnTo>
                    <a:pt x="301752" y="822960"/>
                  </a:lnTo>
                  <a:lnTo>
                    <a:pt x="256032" y="845820"/>
                  </a:lnTo>
                  <a:lnTo>
                    <a:pt x="210312" y="864108"/>
                  </a:lnTo>
                  <a:lnTo>
                    <a:pt x="150876" y="877824"/>
                  </a:lnTo>
                  <a:lnTo>
                    <a:pt x="123444" y="891540"/>
                  </a:lnTo>
                  <a:lnTo>
                    <a:pt x="100584" y="909828"/>
                  </a:lnTo>
                  <a:lnTo>
                    <a:pt x="73152" y="937260"/>
                  </a:lnTo>
                  <a:lnTo>
                    <a:pt x="54864" y="905256"/>
                  </a:lnTo>
                  <a:lnTo>
                    <a:pt x="22860" y="923544"/>
                  </a:lnTo>
                  <a:lnTo>
                    <a:pt x="18288" y="982980"/>
                  </a:lnTo>
                  <a:lnTo>
                    <a:pt x="18288" y="1037844"/>
                  </a:lnTo>
                  <a:lnTo>
                    <a:pt x="68580" y="1042416"/>
                  </a:lnTo>
                  <a:lnTo>
                    <a:pt x="54864" y="1065276"/>
                  </a:lnTo>
                  <a:lnTo>
                    <a:pt x="13716" y="1065276"/>
                  </a:lnTo>
                  <a:lnTo>
                    <a:pt x="0" y="1078992"/>
                  </a:lnTo>
                  <a:lnTo>
                    <a:pt x="27432" y="1124712"/>
                  </a:lnTo>
                  <a:lnTo>
                    <a:pt x="100584" y="1188720"/>
                  </a:lnTo>
                  <a:lnTo>
                    <a:pt x="196596" y="1211580"/>
                  </a:lnTo>
                  <a:lnTo>
                    <a:pt x="260604" y="1234440"/>
                  </a:lnTo>
                  <a:lnTo>
                    <a:pt x="315468" y="1239012"/>
                  </a:lnTo>
                  <a:lnTo>
                    <a:pt x="397764" y="1225296"/>
                  </a:lnTo>
                  <a:lnTo>
                    <a:pt x="484632" y="1193292"/>
                  </a:lnTo>
                  <a:lnTo>
                    <a:pt x="589788" y="1170432"/>
                  </a:lnTo>
                  <a:lnTo>
                    <a:pt x="662940" y="1147572"/>
                  </a:lnTo>
                  <a:lnTo>
                    <a:pt x="736092" y="1133856"/>
                  </a:lnTo>
                  <a:lnTo>
                    <a:pt x="827532" y="1133856"/>
                  </a:lnTo>
                  <a:lnTo>
                    <a:pt x="914400" y="1129284"/>
                  </a:lnTo>
                  <a:lnTo>
                    <a:pt x="1014984" y="1133856"/>
                  </a:lnTo>
                  <a:lnTo>
                    <a:pt x="1101852" y="1133856"/>
                  </a:lnTo>
                  <a:lnTo>
                    <a:pt x="1170432" y="1133856"/>
                  </a:lnTo>
                  <a:lnTo>
                    <a:pt x="1216152" y="1138428"/>
                  </a:lnTo>
                  <a:lnTo>
                    <a:pt x="1284732" y="1147572"/>
                  </a:lnTo>
                  <a:lnTo>
                    <a:pt x="1417320" y="1161288"/>
                  </a:lnTo>
                  <a:lnTo>
                    <a:pt x="1549908" y="1175004"/>
                  </a:lnTo>
                  <a:lnTo>
                    <a:pt x="1655064" y="1188720"/>
                  </a:lnTo>
                  <a:lnTo>
                    <a:pt x="1751076" y="1207008"/>
                  </a:lnTo>
                  <a:lnTo>
                    <a:pt x="1824228" y="1220724"/>
                  </a:lnTo>
                  <a:lnTo>
                    <a:pt x="1892808" y="1229868"/>
                  </a:lnTo>
                  <a:lnTo>
                    <a:pt x="1947672" y="1239012"/>
                  </a:lnTo>
                  <a:lnTo>
                    <a:pt x="1965960" y="1239012"/>
                  </a:lnTo>
                  <a:lnTo>
                    <a:pt x="1975104" y="1202436"/>
                  </a:lnTo>
                  <a:lnTo>
                    <a:pt x="1984248" y="1138428"/>
                  </a:lnTo>
                  <a:lnTo>
                    <a:pt x="1993392" y="1106424"/>
                  </a:lnTo>
                  <a:lnTo>
                    <a:pt x="2002536" y="1060704"/>
                  </a:lnTo>
                  <a:lnTo>
                    <a:pt x="2016252" y="1024128"/>
                  </a:lnTo>
                  <a:lnTo>
                    <a:pt x="2029968" y="992124"/>
                  </a:lnTo>
                  <a:lnTo>
                    <a:pt x="2039112" y="973836"/>
                  </a:lnTo>
                  <a:lnTo>
                    <a:pt x="2052828" y="946404"/>
                  </a:lnTo>
                  <a:lnTo>
                    <a:pt x="2061972" y="905256"/>
                  </a:lnTo>
                  <a:lnTo>
                    <a:pt x="2066544" y="873252"/>
                  </a:lnTo>
                  <a:lnTo>
                    <a:pt x="2066544" y="873252"/>
                  </a:lnTo>
                  <a:lnTo>
                    <a:pt x="2071116" y="790956"/>
                  </a:lnTo>
                  <a:lnTo>
                    <a:pt x="2061972" y="731520"/>
                  </a:lnTo>
                  <a:lnTo>
                    <a:pt x="2043684" y="690372"/>
                  </a:lnTo>
                  <a:lnTo>
                    <a:pt x="2029968" y="649224"/>
                  </a:lnTo>
                  <a:lnTo>
                    <a:pt x="2025396" y="608076"/>
                  </a:lnTo>
                  <a:lnTo>
                    <a:pt x="2025396" y="571500"/>
                  </a:lnTo>
                  <a:lnTo>
                    <a:pt x="2034540" y="544068"/>
                  </a:lnTo>
                  <a:lnTo>
                    <a:pt x="2052828" y="516636"/>
                  </a:lnTo>
                  <a:lnTo>
                    <a:pt x="2071116" y="498348"/>
                  </a:lnTo>
                  <a:lnTo>
                    <a:pt x="2103120" y="466344"/>
                  </a:lnTo>
                  <a:lnTo>
                    <a:pt x="2130552" y="434340"/>
                  </a:lnTo>
                  <a:lnTo>
                    <a:pt x="2153412" y="393192"/>
                  </a:lnTo>
                  <a:lnTo>
                    <a:pt x="2185416" y="352044"/>
                  </a:lnTo>
                  <a:lnTo>
                    <a:pt x="2199132" y="324612"/>
                  </a:lnTo>
                  <a:lnTo>
                    <a:pt x="2208276" y="274320"/>
                  </a:lnTo>
                  <a:lnTo>
                    <a:pt x="2212848" y="246888"/>
                  </a:lnTo>
                  <a:lnTo>
                    <a:pt x="2217420" y="205740"/>
                  </a:lnTo>
                  <a:lnTo>
                    <a:pt x="2226564" y="192024"/>
                  </a:lnTo>
                  <a:lnTo>
                    <a:pt x="2231136" y="169164"/>
                  </a:lnTo>
                  <a:lnTo>
                    <a:pt x="2235708" y="146304"/>
                  </a:lnTo>
                  <a:lnTo>
                    <a:pt x="2249424" y="118872"/>
                  </a:lnTo>
                  <a:lnTo>
                    <a:pt x="2290572" y="105156"/>
                  </a:lnTo>
                  <a:lnTo>
                    <a:pt x="2299716" y="91440"/>
                  </a:lnTo>
                  <a:lnTo>
                    <a:pt x="2304288" y="77724"/>
                  </a:lnTo>
                  <a:lnTo>
                    <a:pt x="2308860" y="64008"/>
                  </a:lnTo>
                  <a:lnTo>
                    <a:pt x="2308860" y="64008"/>
                  </a:lnTo>
                  <a:lnTo>
                    <a:pt x="2336292" y="50292"/>
                  </a:lnTo>
                  <a:lnTo>
                    <a:pt x="2327148" y="0"/>
                  </a:lnTo>
                  <a:close/>
                </a:path>
              </a:pathLst>
            </a:custGeom>
            <a:solidFill>
              <a:srgbClr val="0A54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2" name="Google Shape;572;p55"/>
            <p:cNvSpPr/>
            <p:nvPr/>
          </p:nvSpPr>
          <p:spPr>
            <a:xfrm>
              <a:off x="1766919" y="3114548"/>
              <a:ext cx="1191195" cy="328613"/>
            </a:xfrm>
            <a:custGeom>
              <a:rect b="b" l="l" r="r" t="t"/>
              <a:pathLst>
                <a:path extrusionOk="0" h="329483" w="1147889">
                  <a:moveTo>
                    <a:pt x="1147889" y="131738"/>
                  </a:moveTo>
                  <a:cubicBezTo>
                    <a:pt x="1133135" y="146283"/>
                    <a:pt x="1121304" y="188350"/>
                    <a:pt x="1103384" y="251163"/>
                  </a:cubicBezTo>
                  <a:cubicBezTo>
                    <a:pt x="1076661" y="277230"/>
                    <a:pt x="1058949" y="327867"/>
                    <a:pt x="1027168" y="329483"/>
                  </a:cubicBezTo>
                  <a:lnTo>
                    <a:pt x="868680" y="228707"/>
                  </a:lnTo>
                  <a:lnTo>
                    <a:pt x="790956" y="201275"/>
                  </a:lnTo>
                  <a:lnTo>
                    <a:pt x="717804" y="169271"/>
                  </a:lnTo>
                  <a:lnTo>
                    <a:pt x="662940" y="164699"/>
                  </a:lnTo>
                  <a:lnTo>
                    <a:pt x="603504" y="164699"/>
                  </a:lnTo>
                  <a:lnTo>
                    <a:pt x="544068" y="173843"/>
                  </a:lnTo>
                  <a:lnTo>
                    <a:pt x="484632" y="192131"/>
                  </a:lnTo>
                  <a:lnTo>
                    <a:pt x="457200" y="205847"/>
                  </a:lnTo>
                  <a:lnTo>
                    <a:pt x="425196" y="237851"/>
                  </a:lnTo>
                  <a:lnTo>
                    <a:pt x="370332" y="278999"/>
                  </a:lnTo>
                  <a:lnTo>
                    <a:pt x="310896" y="301859"/>
                  </a:lnTo>
                  <a:lnTo>
                    <a:pt x="269748" y="320147"/>
                  </a:lnTo>
                  <a:lnTo>
                    <a:pt x="205740" y="320147"/>
                  </a:lnTo>
                  <a:lnTo>
                    <a:pt x="169164" y="329291"/>
                  </a:lnTo>
                  <a:lnTo>
                    <a:pt x="105156" y="320147"/>
                  </a:lnTo>
                  <a:lnTo>
                    <a:pt x="64008" y="311003"/>
                  </a:lnTo>
                  <a:lnTo>
                    <a:pt x="22860" y="292715"/>
                  </a:lnTo>
                  <a:lnTo>
                    <a:pt x="22860" y="292715"/>
                  </a:lnTo>
                  <a:lnTo>
                    <a:pt x="0" y="246995"/>
                  </a:lnTo>
                  <a:lnTo>
                    <a:pt x="0" y="228707"/>
                  </a:lnTo>
                  <a:lnTo>
                    <a:pt x="13716" y="192131"/>
                  </a:lnTo>
                  <a:lnTo>
                    <a:pt x="36576" y="173843"/>
                  </a:lnTo>
                  <a:lnTo>
                    <a:pt x="68580" y="146411"/>
                  </a:lnTo>
                  <a:lnTo>
                    <a:pt x="91440" y="128123"/>
                  </a:lnTo>
                  <a:lnTo>
                    <a:pt x="137160" y="100691"/>
                  </a:lnTo>
                  <a:lnTo>
                    <a:pt x="182880" y="73259"/>
                  </a:lnTo>
                  <a:lnTo>
                    <a:pt x="233172" y="54971"/>
                  </a:lnTo>
                  <a:lnTo>
                    <a:pt x="274320" y="32047"/>
                  </a:lnTo>
                  <a:cubicBezTo>
                    <a:pt x="286455" y="21344"/>
                    <a:pt x="299945" y="19058"/>
                    <a:pt x="310726" y="13717"/>
                  </a:cubicBezTo>
                  <a:cubicBezTo>
                    <a:pt x="321507" y="8376"/>
                    <a:pt x="329581" y="4572"/>
                    <a:pt x="339009" y="0"/>
                  </a:cubicBezTo>
                  <a:lnTo>
                    <a:pt x="379476" y="9251"/>
                  </a:lnTo>
                  <a:lnTo>
                    <a:pt x="512574" y="4572"/>
                  </a:lnTo>
                  <a:lnTo>
                    <a:pt x="717804" y="45827"/>
                  </a:lnTo>
                  <a:cubicBezTo>
                    <a:pt x="723080" y="46904"/>
                    <a:pt x="715151" y="34202"/>
                    <a:pt x="720427" y="35279"/>
                  </a:cubicBezTo>
                  <a:lnTo>
                    <a:pt x="928116" y="68623"/>
                  </a:lnTo>
                  <a:cubicBezTo>
                    <a:pt x="984829" y="76459"/>
                    <a:pt x="1024890" y="73903"/>
                    <a:pt x="1060704" y="82296"/>
                  </a:cubicBezTo>
                  <a:cubicBezTo>
                    <a:pt x="1096518" y="90689"/>
                    <a:pt x="1115568" y="114407"/>
                    <a:pt x="1143000" y="118979"/>
                  </a:cubicBezTo>
                </a:path>
              </a:pathLst>
            </a:custGeom>
            <a:solidFill>
              <a:srgbClr val="0A54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3" name="Google Shape;573;p55"/>
            <p:cNvSpPr/>
            <p:nvPr/>
          </p:nvSpPr>
          <p:spPr>
            <a:xfrm>
              <a:off x="772668" y="3076448"/>
              <a:ext cx="854484" cy="622300"/>
            </a:xfrm>
            <a:custGeom>
              <a:rect b="b" l="l" r="r" t="t"/>
              <a:pathLst>
                <a:path extrusionOk="0" h="621792" w="854964">
                  <a:moveTo>
                    <a:pt x="187452" y="0"/>
                  </a:moveTo>
                  <a:lnTo>
                    <a:pt x="192024" y="82296"/>
                  </a:lnTo>
                  <a:lnTo>
                    <a:pt x="178308" y="132588"/>
                  </a:lnTo>
                  <a:lnTo>
                    <a:pt x="105156" y="132588"/>
                  </a:lnTo>
                  <a:lnTo>
                    <a:pt x="77724" y="109728"/>
                  </a:lnTo>
                  <a:lnTo>
                    <a:pt x="59436" y="105156"/>
                  </a:lnTo>
                  <a:lnTo>
                    <a:pt x="45720" y="123444"/>
                  </a:lnTo>
                  <a:lnTo>
                    <a:pt x="27432" y="178308"/>
                  </a:lnTo>
                  <a:lnTo>
                    <a:pt x="18288" y="205740"/>
                  </a:lnTo>
                  <a:lnTo>
                    <a:pt x="9144" y="251460"/>
                  </a:lnTo>
                  <a:lnTo>
                    <a:pt x="0" y="269748"/>
                  </a:lnTo>
                  <a:lnTo>
                    <a:pt x="91440" y="301752"/>
                  </a:lnTo>
                  <a:lnTo>
                    <a:pt x="196596" y="370332"/>
                  </a:lnTo>
                  <a:lnTo>
                    <a:pt x="374904" y="461772"/>
                  </a:lnTo>
                  <a:lnTo>
                    <a:pt x="461772" y="507492"/>
                  </a:lnTo>
                  <a:lnTo>
                    <a:pt x="585216" y="571500"/>
                  </a:lnTo>
                  <a:lnTo>
                    <a:pt x="690372" y="612648"/>
                  </a:lnTo>
                  <a:lnTo>
                    <a:pt x="704088" y="621792"/>
                  </a:lnTo>
                  <a:lnTo>
                    <a:pt x="704088" y="576072"/>
                  </a:lnTo>
                  <a:lnTo>
                    <a:pt x="722376" y="521208"/>
                  </a:lnTo>
                  <a:lnTo>
                    <a:pt x="736092" y="507492"/>
                  </a:lnTo>
                  <a:lnTo>
                    <a:pt x="772668" y="493776"/>
                  </a:lnTo>
                  <a:lnTo>
                    <a:pt x="804672" y="512064"/>
                  </a:lnTo>
                  <a:lnTo>
                    <a:pt x="822960" y="539496"/>
                  </a:lnTo>
                  <a:lnTo>
                    <a:pt x="850392" y="562356"/>
                  </a:lnTo>
                  <a:lnTo>
                    <a:pt x="854964" y="534924"/>
                  </a:lnTo>
                  <a:lnTo>
                    <a:pt x="854964" y="475488"/>
                  </a:lnTo>
                  <a:lnTo>
                    <a:pt x="836676" y="438912"/>
                  </a:lnTo>
                  <a:lnTo>
                    <a:pt x="809244" y="416052"/>
                  </a:lnTo>
                  <a:lnTo>
                    <a:pt x="745236" y="406908"/>
                  </a:lnTo>
                  <a:lnTo>
                    <a:pt x="694944" y="411480"/>
                  </a:lnTo>
                  <a:lnTo>
                    <a:pt x="662940" y="425196"/>
                  </a:lnTo>
                  <a:lnTo>
                    <a:pt x="640080" y="429768"/>
                  </a:lnTo>
                  <a:lnTo>
                    <a:pt x="585216" y="425196"/>
                  </a:lnTo>
                  <a:lnTo>
                    <a:pt x="557784" y="411480"/>
                  </a:lnTo>
                  <a:lnTo>
                    <a:pt x="548640" y="402336"/>
                  </a:lnTo>
                  <a:lnTo>
                    <a:pt x="557784" y="384048"/>
                  </a:lnTo>
                  <a:lnTo>
                    <a:pt x="576072" y="370332"/>
                  </a:lnTo>
                  <a:lnTo>
                    <a:pt x="635508" y="347472"/>
                  </a:lnTo>
                  <a:lnTo>
                    <a:pt x="694944" y="338328"/>
                  </a:lnTo>
                  <a:lnTo>
                    <a:pt x="736092" y="324612"/>
                  </a:lnTo>
                  <a:lnTo>
                    <a:pt x="781812" y="315468"/>
                  </a:lnTo>
                  <a:lnTo>
                    <a:pt x="804672" y="301752"/>
                  </a:lnTo>
                  <a:lnTo>
                    <a:pt x="804672" y="288036"/>
                  </a:lnTo>
                  <a:lnTo>
                    <a:pt x="804672" y="265176"/>
                  </a:lnTo>
                  <a:lnTo>
                    <a:pt x="790956" y="251460"/>
                  </a:lnTo>
                  <a:lnTo>
                    <a:pt x="763524" y="251460"/>
                  </a:lnTo>
                  <a:lnTo>
                    <a:pt x="736092" y="233172"/>
                  </a:lnTo>
                  <a:lnTo>
                    <a:pt x="726948" y="219456"/>
                  </a:lnTo>
                  <a:lnTo>
                    <a:pt x="726948" y="210312"/>
                  </a:lnTo>
                  <a:lnTo>
                    <a:pt x="740664" y="196596"/>
                  </a:lnTo>
                  <a:lnTo>
                    <a:pt x="763524" y="182880"/>
                  </a:lnTo>
                  <a:lnTo>
                    <a:pt x="772668" y="169164"/>
                  </a:lnTo>
                  <a:lnTo>
                    <a:pt x="777240" y="146304"/>
                  </a:lnTo>
                  <a:lnTo>
                    <a:pt x="786384" y="109728"/>
                  </a:lnTo>
                  <a:lnTo>
                    <a:pt x="781812" y="86868"/>
                  </a:lnTo>
                  <a:lnTo>
                    <a:pt x="777240" y="73152"/>
                  </a:lnTo>
                  <a:lnTo>
                    <a:pt x="708660" y="91440"/>
                  </a:lnTo>
                  <a:lnTo>
                    <a:pt x="630936" y="91440"/>
                  </a:lnTo>
                  <a:lnTo>
                    <a:pt x="475488" y="82296"/>
                  </a:lnTo>
                  <a:lnTo>
                    <a:pt x="365760" y="64008"/>
                  </a:lnTo>
                  <a:lnTo>
                    <a:pt x="301752" y="54864"/>
                  </a:lnTo>
                  <a:lnTo>
                    <a:pt x="233172" y="32004"/>
                  </a:lnTo>
                  <a:lnTo>
                    <a:pt x="187452" y="0"/>
                  </a:lnTo>
                  <a:close/>
                </a:path>
              </a:pathLst>
            </a:custGeom>
            <a:solidFill>
              <a:srgbClr val="0A54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4" name="Google Shape;574;p55"/>
            <p:cNvSpPr txBox="1"/>
            <p:nvPr/>
          </p:nvSpPr>
          <p:spPr>
            <a:xfrm>
              <a:off x="1142344" y="2436062"/>
              <a:ext cx="18294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Khu vực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khí hậu lục địa</a:t>
              </a:r>
              <a:endParaRPr/>
            </a:p>
          </p:txBody>
        </p:sp>
      </p:grpSp>
      <p:sp>
        <p:nvSpPr>
          <p:cNvPr id="575" name="Google Shape;575;p55"/>
          <p:cNvSpPr/>
          <p:nvPr/>
        </p:nvSpPr>
        <p:spPr>
          <a:xfrm>
            <a:off x="3581400" y="3155950"/>
            <a:ext cx="68263" cy="63500"/>
          </a:xfrm>
          <a:custGeom>
            <a:rect b="b" l="l" r="r" t="t"/>
            <a:pathLst>
              <a:path extrusionOk="0" h="63207" w="67421">
                <a:moveTo>
                  <a:pt x="25283" y="0"/>
                </a:moveTo>
                <a:lnTo>
                  <a:pt x="0" y="50566"/>
                </a:lnTo>
                <a:lnTo>
                  <a:pt x="37925" y="63207"/>
                </a:lnTo>
                <a:lnTo>
                  <a:pt x="67421" y="46352"/>
                </a:lnTo>
                <a:cubicBezTo>
                  <a:pt x="57589" y="37924"/>
                  <a:pt x="73040" y="8428"/>
                  <a:pt x="63208" y="0"/>
                </a:cubicBezTo>
                <a:lnTo>
                  <a:pt x="25283" y="0"/>
                </a:lnTo>
                <a:close/>
              </a:path>
            </a:pathLst>
          </a:custGeom>
          <a:solidFill>
            <a:srgbClr val="54217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76" name="Google Shape;576;p55"/>
          <p:cNvSpPr/>
          <p:nvPr/>
        </p:nvSpPr>
        <p:spPr>
          <a:xfrm>
            <a:off x="3527425" y="4183063"/>
            <a:ext cx="61913" cy="44450"/>
          </a:xfrm>
          <a:custGeom>
            <a:rect b="b" l="l" r="r" t="t"/>
            <a:pathLst>
              <a:path extrusionOk="0" h="93109" w="54780">
                <a:moveTo>
                  <a:pt x="11315" y="404"/>
                </a:moveTo>
                <a:cubicBezTo>
                  <a:pt x="18338" y="1809"/>
                  <a:pt x="35116" y="-1000"/>
                  <a:pt x="42139" y="405"/>
                </a:cubicBezTo>
                <a:lnTo>
                  <a:pt x="54780" y="42543"/>
                </a:lnTo>
                <a:lnTo>
                  <a:pt x="54780" y="42543"/>
                </a:lnTo>
                <a:lnTo>
                  <a:pt x="42139" y="93109"/>
                </a:lnTo>
                <a:lnTo>
                  <a:pt x="16856" y="93109"/>
                </a:lnTo>
                <a:lnTo>
                  <a:pt x="0" y="63612"/>
                </a:lnTo>
                <a:lnTo>
                  <a:pt x="11315" y="404"/>
                </a:lnTo>
                <a:close/>
              </a:path>
            </a:pathLst>
          </a:custGeom>
          <a:solidFill>
            <a:srgbClr val="54217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577" name="Google Shape;577;p55"/>
          <p:cNvGrpSpPr/>
          <p:nvPr/>
        </p:nvGrpSpPr>
        <p:grpSpPr>
          <a:xfrm>
            <a:off x="1295400" y="2244725"/>
            <a:ext cx="2598694" cy="2898789"/>
            <a:chOff x="1295400" y="2244852"/>
            <a:chExt cx="2599109" cy="2898947"/>
          </a:xfrm>
        </p:grpSpPr>
        <p:sp>
          <p:nvSpPr>
            <p:cNvPr id="578" name="Google Shape;578;p55"/>
            <p:cNvSpPr/>
            <p:nvPr/>
          </p:nvSpPr>
          <p:spPr>
            <a:xfrm>
              <a:off x="1316041" y="2244852"/>
              <a:ext cx="2167282" cy="2340103"/>
            </a:xfrm>
            <a:custGeom>
              <a:rect b="b" l="l" r="r" t="t"/>
              <a:pathLst>
                <a:path extrusionOk="0" h="2340864" w="2167128">
                  <a:moveTo>
                    <a:pt x="1856232" y="0"/>
                  </a:moveTo>
                  <a:lnTo>
                    <a:pt x="1865376" y="50292"/>
                  </a:lnTo>
                  <a:lnTo>
                    <a:pt x="1856232" y="96012"/>
                  </a:lnTo>
                  <a:lnTo>
                    <a:pt x="1860804" y="132588"/>
                  </a:lnTo>
                  <a:lnTo>
                    <a:pt x="1892808" y="150876"/>
                  </a:lnTo>
                  <a:lnTo>
                    <a:pt x="1947672" y="160020"/>
                  </a:lnTo>
                  <a:lnTo>
                    <a:pt x="1988820" y="160020"/>
                  </a:lnTo>
                  <a:lnTo>
                    <a:pt x="2016252" y="169164"/>
                  </a:lnTo>
                  <a:lnTo>
                    <a:pt x="2034540" y="210312"/>
                  </a:lnTo>
                  <a:lnTo>
                    <a:pt x="2093976" y="274320"/>
                  </a:lnTo>
                  <a:lnTo>
                    <a:pt x="2116836" y="338328"/>
                  </a:lnTo>
                  <a:lnTo>
                    <a:pt x="2135124" y="402336"/>
                  </a:lnTo>
                  <a:lnTo>
                    <a:pt x="2139696" y="470916"/>
                  </a:lnTo>
                  <a:lnTo>
                    <a:pt x="2148840" y="502920"/>
                  </a:lnTo>
                  <a:lnTo>
                    <a:pt x="2167128" y="525780"/>
                  </a:lnTo>
                  <a:lnTo>
                    <a:pt x="2153412" y="566928"/>
                  </a:lnTo>
                  <a:lnTo>
                    <a:pt x="2148840" y="585216"/>
                  </a:lnTo>
                  <a:lnTo>
                    <a:pt x="2148840" y="585216"/>
                  </a:lnTo>
                  <a:lnTo>
                    <a:pt x="2121408" y="621792"/>
                  </a:lnTo>
                  <a:lnTo>
                    <a:pt x="2089404" y="649224"/>
                  </a:lnTo>
                  <a:lnTo>
                    <a:pt x="2071116" y="676656"/>
                  </a:lnTo>
                  <a:lnTo>
                    <a:pt x="2066544" y="704088"/>
                  </a:lnTo>
                  <a:lnTo>
                    <a:pt x="2061972" y="736092"/>
                  </a:lnTo>
                  <a:lnTo>
                    <a:pt x="2057400" y="768096"/>
                  </a:lnTo>
                  <a:lnTo>
                    <a:pt x="2043684" y="795528"/>
                  </a:lnTo>
                  <a:lnTo>
                    <a:pt x="2048256" y="827532"/>
                  </a:lnTo>
                  <a:lnTo>
                    <a:pt x="2075688" y="845820"/>
                  </a:lnTo>
                  <a:lnTo>
                    <a:pt x="2107692" y="850392"/>
                  </a:lnTo>
                  <a:lnTo>
                    <a:pt x="2125980" y="873252"/>
                  </a:lnTo>
                  <a:lnTo>
                    <a:pt x="2148840" y="914400"/>
                  </a:lnTo>
                  <a:lnTo>
                    <a:pt x="2153412" y="955548"/>
                  </a:lnTo>
                  <a:lnTo>
                    <a:pt x="2139696" y="1001268"/>
                  </a:lnTo>
                  <a:lnTo>
                    <a:pt x="2135124" y="1019556"/>
                  </a:lnTo>
                  <a:lnTo>
                    <a:pt x="2098548" y="1028700"/>
                  </a:lnTo>
                  <a:lnTo>
                    <a:pt x="2071116" y="1046988"/>
                  </a:lnTo>
                  <a:lnTo>
                    <a:pt x="2048256" y="1042416"/>
                  </a:lnTo>
                  <a:lnTo>
                    <a:pt x="2048256" y="1014984"/>
                  </a:lnTo>
                  <a:lnTo>
                    <a:pt x="2057400" y="1001268"/>
                  </a:lnTo>
                  <a:lnTo>
                    <a:pt x="2057400" y="978408"/>
                  </a:lnTo>
                  <a:lnTo>
                    <a:pt x="2052828" y="978408"/>
                  </a:lnTo>
                  <a:lnTo>
                    <a:pt x="2039112" y="969264"/>
                  </a:lnTo>
                  <a:lnTo>
                    <a:pt x="2039112" y="941832"/>
                  </a:lnTo>
                  <a:lnTo>
                    <a:pt x="2034540" y="900684"/>
                  </a:lnTo>
                  <a:lnTo>
                    <a:pt x="2020824" y="896112"/>
                  </a:lnTo>
                  <a:lnTo>
                    <a:pt x="2002536" y="891540"/>
                  </a:lnTo>
                  <a:lnTo>
                    <a:pt x="1975104" y="864108"/>
                  </a:lnTo>
                  <a:lnTo>
                    <a:pt x="1956816" y="854964"/>
                  </a:lnTo>
                  <a:lnTo>
                    <a:pt x="1933956" y="850392"/>
                  </a:lnTo>
                  <a:lnTo>
                    <a:pt x="1924812" y="864108"/>
                  </a:lnTo>
                  <a:lnTo>
                    <a:pt x="1901952" y="896112"/>
                  </a:lnTo>
                  <a:lnTo>
                    <a:pt x="1901952" y="896112"/>
                  </a:lnTo>
                  <a:lnTo>
                    <a:pt x="1865376" y="905256"/>
                  </a:lnTo>
                  <a:lnTo>
                    <a:pt x="1860804" y="900684"/>
                  </a:lnTo>
                  <a:lnTo>
                    <a:pt x="1847088" y="886968"/>
                  </a:lnTo>
                  <a:lnTo>
                    <a:pt x="1842516" y="873252"/>
                  </a:lnTo>
                  <a:lnTo>
                    <a:pt x="1837944" y="854964"/>
                  </a:lnTo>
                  <a:lnTo>
                    <a:pt x="1828800" y="868680"/>
                  </a:lnTo>
                  <a:lnTo>
                    <a:pt x="1824228" y="896112"/>
                  </a:lnTo>
                  <a:lnTo>
                    <a:pt x="1805940" y="928116"/>
                  </a:lnTo>
                  <a:lnTo>
                    <a:pt x="1787652" y="955548"/>
                  </a:lnTo>
                  <a:lnTo>
                    <a:pt x="1792224" y="982980"/>
                  </a:lnTo>
                  <a:lnTo>
                    <a:pt x="1815084" y="982980"/>
                  </a:lnTo>
                  <a:lnTo>
                    <a:pt x="1837944" y="964692"/>
                  </a:lnTo>
                  <a:lnTo>
                    <a:pt x="1888236" y="946404"/>
                  </a:lnTo>
                  <a:lnTo>
                    <a:pt x="1901952" y="955548"/>
                  </a:lnTo>
                  <a:lnTo>
                    <a:pt x="1920240" y="964692"/>
                  </a:lnTo>
                  <a:lnTo>
                    <a:pt x="1920240" y="996696"/>
                  </a:lnTo>
                  <a:lnTo>
                    <a:pt x="1906524" y="1033272"/>
                  </a:lnTo>
                  <a:lnTo>
                    <a:pt x="1892808" y="1051560"/>
                  </a:lnTo>
                  <a:lnTo>
                    <a:pt x="1892808" y="1083564"/>
                  </a:lnTo>
                  <a:lnTo>
                    <a:pt x="1897380" y="1101852"/>
                  </a:lnTo>
                  <a:lnTo>
                    <a:pt x="1938528" y="1147572"/>
                  </a:lnTo>
                  <a:lnTo>
                    <a:pt x="1975104" y="1161288"/>
                  </a:lnTo>
                  <a:lnTo>
                    <a:pt x="2007108" y="1188720"/>
                  </a:lnTo>
                  <a:lnTo>
                    <a:pt x="2020824" y="1234440"/>
                  </a:lnTo>
                  <a:lnTo>
                    <a:pt x="2016252" y="1266444"/>
                  </a:lnTo>
                  <a:lnTo>
                    <a:pt x="1997964" y="1353312"/>
                  </a:lnTo>
                  <a:lnTo>
                    <a:pt x="1997964" y="1408176"/>
                  </a:lnTo>
                  <a:lnTo>
                    <a:pt x="1965960" y="1458468"/>
                  </a:lnTo>
                  <a:lnTo>
                    <a:pt x="1924812" y="1522476"/>
                  </a:lnTo>
                  <a:lnTo>
                    <a:pt x="1883664" y="1572768"/>
                  </a:lnTo>
                  <a:lnTo>
                    <a:pt x="1810512" y="1627632"/>
                  </a:lnTo>
                  <a:lnTo>
                    <a:pt x="1783080" y="1659636"/>
                  </a:lnTo>
                  <a:lnTo>
                    <a:pt x="1728216" y="1673352"/>
                  </a:lnTo>
                  <a:lnTo>
                    <a:pt x="1705356" y="1700784"/>
                  </a:lnTo>
                  <a:lnTo>
                    <a:pt x="1682496" y="1746504"/>
                  </a:lnTo>
                  <a:lnTo>
                    <a:pt x="1682496" y="1746504"/>
                  </a:lnTo>
                  <a:lnTo>
                    <a:pt x="1636776" y="1732788"/>
                  </a:lnTo>
                  <a:lnTo>
                    <a:pt x="1600200" y="1737360"/>
                  </a:lnTo>
                  <a:lnTo>
                    <a:pt x="1568196" y="1764792"/>
                  </a:lnTo>
                  <a:lnTo>
                    <a:pt x="1545336" y="1801368"/>
                  </a:lnTo>
                  <a:lnTo>
                    <a:pt x="1545336" y="1842516"/>
                  </a:lnTo>
                  <a:lnTo>
                    <a:pt x="1577340" y="1874520"/>
                  </a:lnTo>
                  <a:lnTo>
                    <a:pt x="1632204" y="1929384"/>
                  </a:lnTo>
                  <a:lnTo>
                    <a:pt x="1696212" y="1997964"/>
                  </a:lnTo>
                  <a:lnTo>
                    <a:pt x="1696212" y="2089404"/>
                  </a:lnTo>
                  <a:lnTo>
                    <a:pt x="1691640" y="2116836"/>
                  </a:lnTo>
                  <a:lnTo>
                    <a:pt x="1668780" y="2144268"/>
                  </a:lnTo>
                  <a:lnTo>
                    <a:pt x="1632204" y="2157984"/>
                  </a:lnTo>
                  <a:lnTo>
                    <a:pt x="1623060" y="2203704"/>
                  </a:lnTo>
                  <a:lnTo>
                    <a:pt x="1586484" y="2244852"/>
                  </a:lnTo>
                  <a:lnTo>
                    <a:pt x="1545336" y="2249424"/>
                  </a:lnTo>
                  <a:lnTo>
                    <a:pt x="1508760" y="2286000"/>
                  </a:lnTo>
                  <a:lnTo>
                    <a:pt x="1495044" y="2267712"/>
                  </a:lnTo>
                  <a:lnTo>
                    <a:pt x="1490472" y="2221992"/>
                  </a:lnTo>
                  <a:lnTo>
                    <a:pt x="1490472" y="2189988"/>
                  </a:lnTo>
                  <a:lnTo>
                    <a:pt x="1453896" y="2185416"/>
                  </a:lnTo>
                  <a:lnTo>
                    <a:pt x="1417320" y="2162556"/>
                  </a:lnTo>
                  <a:lnTo>
                    <a:pt x="1389888" y="2130552"/>
                  </a:lnTo>
                  <a:lnTo>
                    <a:pt x="1348740" y="2116836"/>
                  </a:lnTo>
                  <a:lnTo>
                    <a:pt x="1321308" y="2098548"/>
                  </a:lnTo>
                  <a:lnTo>
                    <a:pt x="1321308" y="2098548"/>
                  </a:lnTo>
                  <a:lnTo>
                    <a:pt x="1307592" y="2084832"/>
                  </a:lnTo>
                  <a:lnTo>
                    <a:pt x="1307592" y="2112264"/>
                  </a:lnTo>
                  <a:lnTo>
                    <a:pt x="1312164" y="2144268"/>
                  </a:lnTo>
                  <a:lnTo>
                    <a:pt x="1303020" y="2185416"/>
                  </a:lnTo>
                  <a:lnTo>
                    <a:pt x="1303020" y="2217420"/>
                  </a:lnTo>
                  <a:lnTo>
                    <a:pt x="1316736" y="2267712"/>
                  </a:lnTo>
                  <a:lnTo>
                    <a:pt x="1339596" y="2308860"/>
                  </a:lnTo>
                  <a:lnTo>
                    <a:pt x="1357884" y="2322576"/>
                  </a:lnTo>
                  <a:lnTo>
                    <a:pt x="1380744" y="2336292"/>
                  </a:lnTo>
                  <a:lnTo>
                    <a:pt x="1312164" y="2340864"/>
                  </a:lnTo>
                  <a:lnTo>
                    <a:pt x="1284732" y="2318004"/>
                  </a:lnTo>
                  <a:lnTo>
                    <a:pt x="1261872" y="2290572"/>
                  </a:lnTo>
                  <a:lnTo>
                    <a:pt x="1243584" y="2253996"/>
                  </a:lnTo>
                  <a:lnTo>
                    <a:pt x="1234440" y="2199132"/>
                  </a:lnTo>
                  <a:lnTo>
                    <a:pt x="1229868" y="2148840"/>
                  </a:lnTo>
                  <a:lnTo>
                    <a:pt x="1207008" y="2084832"/>
                  </a:lnTo>
                  <a:lnTo>
                    <a:pt x="1193292" y="2039112"/>
                  </a:lnTo>
                  <a:lnTo>
                    <a:pt x="1184148" y="2016252"/>
                  </a:lnTo>
                  <a:lnTo>
                    <a:pt x="1161288" y="1997964"/>
                  </a:lnTo>
                  <a:lnTo>
                    <a:pt x="1129284" y="2002536"/>
                  </a:lnTo>
                  <a:lnTo>
                    <a:pt x="1106424" y="2011680"/>
                  </a:lnTo>
                  <a:lnTo>
                    <a:pt x="1078992" y="2002536"/>
                  </a:lnTo>
                  <a:lnTo>
                    <a:pt x="1060704" y="2020824"/>
                  </a:lnTo>
                  <a:lnTo>
                    <a:pt x="1028700" y="2025396"/>
                  </a:lnTo>
                  <a:lnTo>
                    <a:pt x="1024128" y="2007108"/>
                  </a:lnTo>
                  <a:lnTo>
                    <a:pt x="1010412" y="1961388"/>
                  </a:lnTo>
                  <a:lnTo>
                    <a:pt x="987552" y="1897380"/>
                  </a:lnTo>
                  <a:lnTo>
                    <a:pt x="941832" y="1860804"/>
                  </a:lnTo>
                  <a:lnTo>
                    <a:pt x="909828" y="1810512"/>
                  </a:lnTo>
                  <a:lnTo>
                    <a:pt x="886968" y="1778508"/>
                  </a:lnTo>
                  <a:lnTo>
                    <a:pt x="868680" y="1764792"/>
                  </a:lnTo>
                  <a:lnTo>
                    <a:pt x="836676" y="1792224"/>
                  </a:lnTo>
                  <a:lnTo>
                    <a:pt x="795528" y="1801368"/>
                  </a:lnTo>
                  <a:lnTo>
                    <a:pt x="795528" y="1801368"/>
                  </a:lnTo>
                  <a:lnTo>
                    <a:pt x="745236" y="1837944"/>
                  </a:lnTo>
                  <a:lnTo>
                    <a:pt x="713232" y="1865376"/>
                  </a:lnTo>
                  <a:lnTo>
                    <a:pt x="676656" y="1892808"/>
                  </a:lnTo>
                  <a:lnTo>
                    <a:pt x="630936" y="1924812"/>
                  </a:lnTo>
                  <a:lnTo>
                    <a:pt x="594360" y="1952244"/>
                  </a:lnTo>
                  <a:lnTo>
                    <a:pt x="566928" y="1975104"/>
                  </a:lnTo>
                  <a:lnTo>
                    <a:pt x="566928" y="1975104"/>
                  </a:lnTo>
                  <a:lnTo>
                    <a:pt x="512064" y="2025396"/>
                  </a:lnTo>
                  <a:lnTo>
                    <a:pt x="475488" y="2039112"/>
                  </a:lnTo>
                  <a:lnTo>
                    <a:pt x="475488" y="2080260"/>
                  </a:lnTo>
                  <a:lnTo>
                    <a:pt x="480060" y="2121408"/>
                  </a:lnTo>
                  <a:lnTo>
                    <a:pt x="452628" y="2180844"/>
                  </a:lnTo>
                  <a:lnTo>
                    <a:pt x="438912" y="2203704"/>
                  </a:lnTo>
                  <a:lnTo>
                    <a:pt x="393192" y="2272284"/>
                  </a:lnTo>
                  <a:lnTo>
                    <a:pt x="347472" y="2295144"/>
                  </a:lnTo>
                  <a:lnTo>
                    <a:pt x="315468" y="2322576"/>
                  </a:lnTo>
                  <a:lnTo>
                    <a:pt x="292608" y="2295144"/>
                  </a:lnTo>
                  <a:lnTo>
                    <a:pt x="274320" y="2240280"/>
                  </a:lnTo>
                  <a:lnTo>
                    <a:pt x="251460" y="2180844"/>
                  </a:lnTo>
                  <a:lnTo>
                    <a:pt x="214884" y="2098548"/>
                  </a:lnTo>
                  <a:lnTo>
                    <a:pt x="169164" y="1984248"/>
                  </a:lnTo>
                  <a:lnTo>
                    <a:pt x="128016" y="1892808"/>
                  </a:lnTo>
                  <a:lnTo>
                    <a:pt x="109728" y="1869948"/>
                  </a:lnTo>
                  <a:lnTo>
                    <a:pt x="109728" y="1833372"/>
                  </a:lnTo>
                  <a:lnTo>
                    <a:pt x="123444" y="1824228"/>
                  </a:lnTo>
                  <a:lnTo>
                    <a:pt x="150876" y="1810512"/>
                  </a:lnTo>
                  <a:lnTo>
                    <a:pt x="169164" y="1796796"/>
                  </a:lnTo>
                  <a:lnTo>
                    <a:pt x="160020" y="1773936"/>
                  </a:lnTo>
                  <a:lnTo>
                    <a:pt x="141732" y="1778508"/>
                  </a:lnTo>
                  <a:lnTo>
                    <a:pt x="123444" y="1792224"/>
                  </a:lnTo>
                  <a:lnTo>
                    <a:pt x="96012" y="1801368"/>
                  </a:lnTo>
                  <a:lnTo>
                    <a:pt x="54864" y="1805940"/>
                  </a:lnTo>
                  <a:lnTo>
                    <a:pt x="22860" y="1783080"/>
                  </a:lnTo>
                  <a:lnTo>
                    <a:pt x="22860" y="1783080"/>
                  </a:lnTo>
                  <a:lnTo>
                    <a:pt x="27432" y="1741932"/>
                  </a:lnTo>
                  <a:lnTo>
                    <a:pt x="41148" y="1719072"/>
                  </a:lnTo>
                  <a:lnTo>
                    <a:pt x="64008" y="1691640"/>
                  </a:lnTo>
                  <a:lnTo>
                    <a:pt x="73152" y="1677924"/>
                  </a:lnTo>
                  <a:lnTo>
                    <a:pt x="41148" y="1659636"/>
                  </a:lnTo>
                  <a:lnTo>
                    <a:pt x="0" y="1659636"/>
                  </a:lnTo>
                  <a:lnTo>
                    <a:pt x="0" y="1659636"/>
                  </a:lnTo>
                  <a:lnTo>
                    <a:pt x="86868" y="1645920"/>
                  </a:lnTo>
                  <a:lnTo>
                    <a:pt x="128016" y="1623060"/>
                  </a:lnTo>
                  <a:lnTo>
                    <a:pt x="160020" y="1572768"/>
                  </a:lnTo>
                  <a:lnTo>
                    <a:pt x="160020" y="1536192"/>
                  </a:lnTo>
                  <a:lnTo>
                    <a:pt x="150876" y="1490472"/>
                  </a:lnTo>
                  <a:lnTo>
                    <a:pt x="150876" y="1458468"/>
                  </a:lnTo>
                  <a:lnTo>
                    <a:pt x="150876" y="1417320"/>
                  </a:lnTo>
                  <a:lnTo>
                    <a:pt x="160020" y="1385316"/>
                  </a:lnTo>
                  <a:lnTo>
                    <a:pt x="178308" y="1348740"/>
                  </a:lnTo>
                  <a:lnTo>
                    <a:pt x="201168" y="1339596"/>
                  </a:lnTo>
                  <a:lnTo>
                    <a:pt x="201168" y="1339596"/>
                  </a:lnTo>
                  <a:lnTo>
                    <a:pt x="237744" y="1335024"/>
                  </a:lnTo>
                  <a:lnTo>
                    <a:pt x="288036" y="1357884"/>
                  </a:lnTo>
                  <a:lnTo>
                    <a:pt x="324612" y="1394460"/>
                  </a:lnTo>
                  <a:lnTo>
                    <a:pt x="374904" y="1417320"/>
                  </a:lnTo>
                  <a:lnTo>
                    <a:pt x="475488" y="1467612"/>
                  </a:lnTo>
                  <a:lnTo>
                    <a:pt x="576072" y="1508760"/>
                  </a:lnTo>
                  <a:lnTo>
                    <a:pt x="681228" y="1554480"/>
                  </a:lnTo>
                  <a:lnTo>
                    <a:pt x="804672" y="1572768"/>
                  </a:lnTo>
                  <a:lnTo>
                    <a:pt x="932688" y="1591056"/>
                  </a:lnTo>
                  <a:lnTo>
                    <a:pt x="1010412" y="1591056"/>
                  </a:lnTo>
                  <a:lnTo>
                    <a:pt x="1056132" y="1577340"/>
                  </a:lnTo>
                  <a:lnTo>
                    <a:pt x="1097280" y="1572768"/>
                  </a:lnTo>
                  <a:lnTo>
                    <a:pt x="1138428" y="1577340"/>
                  </a:lnTo>
                  <a:lnTo>
                    <a:pt x="1188720" y="1586484"/>
                  </a:lnTo>
                  <a:lnTo>
                    <a:pt x="1225296" y="1586484"/>
                  </a:lnTo>
                  <a:lnTo>
                    <a:pt x="1252728" y="1559052"/>
                  </a:lnTo>
                  <a:lnTo>
                    <a:pt x="1284732" y="1540764"/>
                  </a:lnTo>
                  <a:lnTo>
                    <a:pt x="1325880" y="1508760"/>
                  </a:lnTo>
                  <a:lnTo>
                    <a:pt x="1344168" y="1467612"/>
                  </a:lnTo>
                  <a:lnTo>
                    <a:pt x="1362456" y="1426464"/>
                  </a:lnTo>
                  <a:lnTo>
                    <a:pt x="1385316" y="1389888"/>
                  </a:lnTo>
                  <a:lnTo>
                    <a:pt x="1389888" y="1330452"/>
                  </a:lnTo>
                  <a:lnTo>
                    <a:pt x="1408176" y="1280160"/>
                  </a:lnTo>
                  <a:lnTo>
                    <a:pt x="1440180" y="1243584"/>
                  </a:lnTo>
                  <a:lnTo>
                    <a:pt x="1476756" y="1216152"/>
                  </a:lnTo>
                  <a:lnTo>
                    <a:pt x="1522476" y="1193292"/>
                  </a:lnTo>
                  <a:lnTo>
                    <a:pt x="1549908" y="1175004"/>
                  </a:lnTo>
                  <a:lnTo>
                    <a:pt x="1586484" y="1133856"/>
                  </a:lnTo>
                  <a:lnTo>
                    <a:pt x="1604772" y="1074420"/>
                  </a:lnTo>
                  <a:lnTo>
                    <a:pt x="1618488" y="1010412"/>
                  </a:lnTo>
                  <a:lnTo>
                    <a:pt x="1613916" y="973836"/>
                  </a:lnTo>
                  <a:lnTo>
                    <a:pt x="1613916" y="914400"/>
                  </a:lnTo>
                  <a:lnTo>
                    <a:pt x="1627632" y="841248"/>
                  </a:lnTo>
                  <a:lnTo>
                    <a:pt x="1641348" y="777240"/>
                  </a:lnTo>
                  <a:lnTo>
                    <a:pt x="1673352" y="731520"/>
                  </a:lnTo>
                  <a:lnTo>
                    <a:pt x="1700784" y="635508"/>
                  </a:lnTo>
                  <a:lnTo>
                    <a:pt x="1705356" y="576072"/>
                  </a:lnTo>
                  <a:lnTo>
                    <a:pt x="1700784" y="507492"/>
                  </a:lnTo>
                  <a:lnTo>
                    <a:pt x="1673352" y="425196"/>
                  </a:lnTo>
                  <a:lnTo>
                    <a:pt x="1664208" y="361188"/>
                  </a:lnTo>
                  <a:lnTo>
                    <a:pt x="1664208" y="310896"/>
                  </a:lnTo>
                  <a:lnTo>
                    <a:pt x="1691640" y="251460"/>
                  </a:lnTo>
                  <a:lnTo>
                    <a:pt x="1732788" y="201168"/>
                  </a:lnTo>
                  <a:lnTo>
                    <a:pt x="1783080" y="146304"/>
                  </a:lnTo>
                  <a:lnTo>
                    <a:pt x="1805940" y="96012"/>
                  </a:lnTo>
                  <a:lnTo>
                    <a:pt x="1856232" y="0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79" name="Google Shape;579;p55"/>
            <p:cNvSpPr txBox="1"/>
            <p:nvPr/>
          </p:nvSpPr>
          <p:spPr>
            <a:xfrm>
              <a:off x="1295400" y="3714690"/>
              <a:ext cx="1838056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khí hậu gió mùa</a:t>
              </a:r>
              <a:endParaRPr/>
            </a:p>
          </p:txBody>
        </p:sp>
        <p:sp>
          <p:nvSpPr>
            <p:cNvPr id="580" name="Google Shape;580;p55"/>
            <p:cNvSpPr/>
            <p:nvPr/>
          </p:nvSpPr>
          <p:spPr>
            <a:xfrm>
              <a:off x="3324548" y="2346458"/>
              <a:ext cx="223874" cy="236551"/>
            </a:xfrm>
            <a:custGeom>
              <a:rect b="b" l="l" r="r" t="t"/>
              <a:pathLst>
                <a:path extrusionOk="0" h="235975" w="223333">
                  <a:moveTo>
                    <a:pt x="37924" y="0"/>
                  </a:moveTo>
                  <a:lnTo>
                    <a:pt x="109559" y="80063"/>
                  </a:lnTo>
                  <a:lnTo>
                    <a:pt x="160125" y="117988"/>
                  </a:lnTo>
                  <a:cubicBezTo>
                    <a:pt x="173469" y="127820"/>
                    <a:pt x="179790" y="132034"/>
                    <a:pt x="189622" y="139057"/>
                  </a:cubicBezTo>
                  <a:lnTo>
                    <a:pt x="181194" y="168553"/>
                  </a:lnTo>
                  <a:lnTo>
                    <a:pt x="210691" y="210692"/>
                  </a:lnTo>
                  <a:lnTo>
                    <a:pt x="223333" y="235975"/>
                  </a:lnTo>
                  <a:lnTo>
                    <a:pt x="181194" y="235975"/>
                  </a:lnTo>
                  <a:lnTo>
                    <a:pt x="147484" y="202264"/>
                  </a:lnTo>
                  <a:lnTo>
                    <a:pt x="130628" y="155912"/>
                  </a:lnTo>
                  <a:lnTo>
                    <a:pt x="96918" y="109560"/>
                  </a:lnTo>
                  <a:lnTo>
                    <a:pt x="37924" y="80063"/>
                  </a:lnTo>
                  <a:lnTo>
                    <a:pt x="0" y="8428"/>
                  </a:lnTo>
                  <a:lnTo>
                    <a:pt x="37924" y="0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1" name="Google Shape;581;p55"/>
            <p:cNvSpPr/>
            <p:nvPr/>
          </p:nvSpPr>
          <p:spPr>
            <a:xfrm>
              <a:off x="3543658" y="2575070"/>
              <a:ext cx="155600" cy="176223"/>
            </a:xfrm>
            <a:custGeom>
              <a:rect b="b" l="l" r="r" t="t"/>
              <a:pathLst>
                <a:path extrusionOk="0" h="176981" w="155911">
                  <a:moveTo>
                    <a:pt x="126414" y="0"/>
                  </a:moveTo>
                  <a:lnTo>
                    <a:pt x="96918" y="42138"/>
                  </a:lnTo>
                  <a:lnTo>
                    <a:pt x="58993" y="42138"/>
                  </a:lnTo>
                  <a:cubicBezTo>
                    <a:pt x="47756" y="44947"/>
                    <a:pt x="35115" y="47757"/>
                    <a:pt x="25283" y="50566"/>
                  </a:cubicBezTo>
                  <a:cubicBezTo>
                    <a:pt x="15451" y="53375"/>
                    <a:pt x="8428" y="56185"/>
                    <a:pt x="0" y="58994"/>
                  </a:cubicBezTo>
                  <a:cubicBezTo>
                    <a:pt x="8428" y="71635"/>
                    <a:pt x="46352" y="84979"/>
                    <a:pt x="50566" y="88490"/>
                  </a:cubicBezTo>
                  <a:cubicBezTo>
                    <a:pt x="54780" y="92002"/>
                    <a:pt x="33711" y="82872"/>
                    <a:pt x="25283" y="80063"/>
                  </a:cubicBezTo>
                  <a:lnTo>
                    <a:pt x="50566" y="126415"/>
                  </a:lnTo>
                  <a:lnTo>
                    <a:pt x="46352" y="160125"/>
                  </a:lnTo>
                  <a:lnTo>
                    <a:pt x="46352" y="160125"/>
                  </a:lnTo>
                  <a:lnTo>
                    <a:pt x="75849" y="176981"/>
                  </a:lnTo>
                  <a:lnTo>
                    <a:pt x="92704" y="151698"/>
                  </a:lnTo>
                  <a:lnTo>
                    <a:pt x="117987" y="134842"/>
                  </a:lnTo>
                  <a:lnTo>
                    <a:pt x="143270" y="113773"/>
                  </a:lnTo>
                  <a:lnTo>
                    <a:pt x="134842" y="88490"/>
                  </a:lnTo>
                  <a:lnTo>
                    <a:pt x="155911" y="37925"/>
                  </a:lnTo>
                  <a:lnTo>
                    <a:pt x="126414" y="0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2" name="Google Shape;582;p55"/>
            <p:cNvSpPr/>
            <p:nvPr/>
          </p:nvSpPr>
          <p:spPr>
            <a:xfrm>
              <a:off x="3510316" y="2763993"/>
              <a:ext cx="269918" cy="434999"/>
            </a:xfrm>
            <a:custGeom>
              <a:rect b="b" l="l" r="r" t="t"/>
              <a:pathLst>
                <a:path extrusionOk="0" h="434024" w="269685">
                  <a:moveTo>
                    <a:pt x="143270" y="0"/>
                  </a:moveTo>
                  <a:lnTo>
                    <a:pt x="193836" y="29497"/>
                  </a:lnTo>
                  <a:lnTo>
                    <a:pt x="223333" y="88490"/>
                  </a:lnTo>
                  <a:lnTo>
                    <a:pt x="248616" y="185408"/>
                  </a:lnTo>
                  <a:lnTo>
                    <a:pt x="269685" y="231760"/>
                  </a:lnTo>
                  <a:lnTo>
                    <a:pt x="269685" y="278113"/>
                  </a:lnTo>
                  <a:lnTo>
                    <a:pt x="235974" y="299182"/>
                  </a:lnTo>
                  <a:lnTo>
                    <a:pt x="198050" y="311823"/>
                  </a:lnTo>
                  <a:lnTo>
                    <a:pt x="172767" y="341320"/>
                  </a:lnTo>
                  <a:lnTo>
                    <a:pt x="172767" y="358175"/>
                  </a:lnTo>
                  <a:lnTo>
                    <a:pt x="143270" y="366603"/>
                  </a:lnTo>
                  <a:lnTo>
                    <a:pt x="105346" y="362389"/>
                  </a:lnTo>
                  <a:lnTo>
                    <a:pt x="105346" y="362389"/>
                  </a:lnTo>
                  <a:lnTo>
                    <a:pt x="63208" y="412955"/>
                  </a:lnTo>
                  <a:lnTo>
                    <a:pt x="37925" y="434024"/>
                  </a:lnTo>
                  <a:lnTo>
                    <a:pt x="4214" y="425596"/>
                  </a:lnTo>
                  <a:lnTo>
                    <a:pt x="0" y="408741"/>
                  </a:lnTo>
                  <a:lnTo>
                    <a:pt x="0" y="362389"/>
                  </a:lnTo>
                  <a:lnTo>
                    <a:pt x="29497" y="337106"/>
                  </a:lnTo>
                  <a:lnTo>
                    <a:pt x="67421" y="307609"/>
                  </a:lnTo>
                  <a:lnTo>
                    <a:pt x="101132" y="265471"/>
                  </a:lnTo>
                  <a:lnTo>
                    <a:pt x="105346" y="235974"/>
                  </a:lnTo>
                  <a:lnTo>
                    <a:pt x="105346" y="235974"/>
                  </a:lnTo>
                  <a:lnTo>
                    <a:pt x="143270" y="206478"/>
                  </a:lnTo>
                  <a:lnTo>
                    <a:pt x="164339" y="198050"/>
                  </a:lnTo>
                  <a:lnTo>
                    <a:pt x="168553" y="164339"/>
                  </a:lnTo>
                  <a:lnTo>
                    <a:pt x="151698" y="117987"/>
                  </a:lnTo>
                  <a:lnTo>
                    <a:pt x="122201" y="88490"/>
                  </a:lnTo>
                  <a:lnTo>
                    <a:pt x="109560" y="46352"/>
                  </a:lnTo>
                  <a:lnTo>
                    <a:pt x="143270" y="0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3" name="Google Shape;583;p55"/>
            <p:cNvSpPr/>
            <p:nvPr/>
          </p:nvSpPr>
          <p:spPr>
            <a:xfrm>
              <a:off x="3510316" y="3232331"/>
              <a:ext cx="76212" cy="92080"/>
            </a:xfrm>
            <a:custGeom>
              <a:rect b="b" l="l" r="r" t="t"/>
              <a:pathLst>
                <a:path extrusionOk="0" h="93109" w="75849">
                  <a:moveTo>
                    <a:pt x="12642" y="405"/>
                  </a:moveTo>
                  <a:cubicBezTo>
                    <a:pt x="19665" y="1810"/>
                    <a:pt x="56185" y="-1000"/>
                    <a:pt x="63208" y="405"/>
                  </a:cubicBezTo>
                  <a:lnTo>
                    <a:pt x="75849" y="42543"/>
                  </a:lnTo>
                  <a:lnTo>
                    <a:pt x="75849" y="42543"/>
                  </a:lnTo>
                  <a:lnTo>
                    <a:pt x="63208" y="93109"/>
                  </a:lnTo>
                  <a:lnTo>
                    <a:pt x="37925" y="93109"/>
                  </a:lnTo>
                  <a:lnTo>
                    <a:pt x="21069" y="63612"/>
                  </a:lnTo>
                  <a:lnTo>
                    <a:pt x="0" y="50971"/>
                  </a:lnTo>
                  <a:lnTo>
                    <a:pt x="12642" y="405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4" name="Google Shape;584;p55"/>
            <p:cNvSpPr/>
            <p:nvPr/>
          </p:nvSpPr>
          <p:spPr>
            <a:xfrm>
              <a:off x="3324548" y="3683206"/>
              <a:ext cx="76212" cy="119070"/>
            </a:xfrm>
            <a:custGeom>
              <a:rect b="b" l="l" r="r" t="t"/>
              <a:pathLst>
                <a:path extrusionOk="0" h="93109" w="75849">
                  <a:moveTo>
                    <a:pt x="12642" y="405"/>
                  </a:moveTo>
                  <a:cubicBezTo>
                    <a:pt x="19665" y="1810"/>
                    <a:pt x="56185" y="-1000"/>
                    <a:pt x="63208" y="405"/>
                  </a:cubicBezTo>
                  <a:lnTo>
                    <a:pt x="75849" y="42543"/>
                  </a:lnTo>
                  <a:lnTo>
                    <a:pt x="75849" y="42543"/>
                  </a:lnTo>
                  <a:lnTo>
                    <a:pt x="63208" y="93109"/>
                  </a:lnTo>
                  <a:lnTo>
                    <a:pt x="37925" y="93109"/>
                  </a:lnTo>
                  <a:lnTo>
                    <a:pt x="21069" y="63612"/>
                  </a:lnTo>
                  <a:lnTo>
                    <a:pt x="0" y="50971"/>
                  </a:lnTo>
                  <a:lnTo>
                    <a:pt x="12642" y="405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5" name="Google Shape;585;p55"/>
            <p:cNvSpPr/>
            <p:nvPr/>
          </p:nvSpPr>
          <p:spPr>
            <a:xfrm>
              <a:off x="2948251" y="4026124"/>
              <a:ext cx="69861" cy="46041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6" name="Google Shape;586;p55"/>
            <p:cNvSpPr/>
            <p:nvPr/>
          </p:nvSpPr>
          <p:spPr>
            <a:xfrm>
              <a:off x="3621459" y="4115029"/>
              <a:ext cx="77799" cy="68267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7" name="Google Shape;587;p55"/>
            <p:cNvSpPr/>
            <p:nvPr/>
          </p:nvSpPr>
          <p:spPr>
            <a:xfrm>
              <a:off x="3481737" y="4156306"/>
              <a:ext cx="46044" cy="46041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8" name="Google Shape;588;p55"/>
            <p:cNvSpPr/>
            <p:nvPr/>
          </p:nvSpPr>
          <p:spPr>
            <a:xfrm>
              <a:off x="3597642" y="4200759"/>
              <a:ext cx="61923" cy="46041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89" name="Google Shape;589;p55"/>
            <p:cNvSpPr/>
            <p:nvPr/>
          </p:nvSpPr>
          <p:spPr>
            <a:xfrm>
              <a:off x="3392822" y="3927694"/>
              <a:ext cx="214346" cy="209561"/>
            </a:xfrm>
            <a:custGeom>
              <a:rect b="b" l="l" r="r" t="t"/>
              <a:pathLst>
                <a:path extrusionOk="0" h="210691" w="214905">
                  <a:moveTo>
                    <a:pt x="214905" y="181194"/>
                  </a:moveTo>
                  <a:lnTo>
                    <a:pt x="176981" y="143270"/>
                  </a:lnTo>
                  <a:lnTo>
                    <a:pt x="143270" y="160125"/>
                  </a:lnTo>
                  <a:lnTo>
                    <a:pt x="122201" y="164339"/>
                  </a:lnTo>
                  <a:lnTo>
                    <a:pt x="109559" y="147484"/>
                  </a:lnTo>
                  <a:lnTo>
                    <a:pt x="113773" y="88490"/>
                  </a:lnTo>
                  <a:lnTo>
                    <a:pt x="92704" y="25283"/>
                  </a:lnTo>
                  <a:lnTo>
                    <a:pt x="80063" y="0"/>
                  </a:lnTo>
                  <a:lnTo>
                    <a:pt x="46352" y="0"/>
                  </a:lnTo>
                  <a:lnTo>
                    <a:pt x="12642" y="4214"/>
                  </a:lnTo>
                  <a:lnTo>
                    <a:pt x="12642" y="4214"/>
                  </a:lnTo>
                  <a:lnTo>
                    <a:pt x="0" y="50566"/>
                  </a:lnTo>
                  <a:lnTo>
                    <a:pt x="29497" y="63207"/>
                  </a:lnTo>
                  <a:lnTo>
                    <a:pt x="37924" y="71635"/>
                  </a:lnTo>
                  <a:lnTo>
                    <a:pt x="37924" y="71635"/>
                  </a:lnTo>
                  <a:lnTo>
                    <a:pt x="21069" y="101132"/>
                  </a:lnTo>
                  <a:lnTo>
                    <a:pt x="21069" y="122201"/>
                  </a:lnTo>
                  <a:lnTo>
                    <a:pt x="33711" y="130628"/>
                  </a:lnTo>
                  <a:lnTo>
                    <a:pt x="58994" y="134842"/>
                  </a:lnTo>
                  <a:lnTo>
                    <a:pt x="58994" y="151697"/>
                  </a:lnTo>
                  <a:lnTo>
                    <a:pt x="50566" y="185408"/>
                  </a:lnTo>
                  <a:lnTo>
                    <a:pt x="71635" y="202263"/>
                  </a:lnTo>
                  <a:lnTo>
                    <a:pt x="84277" y="193836"/>
                  </a:lnTo>
                  <a:lnTo>
                    <a:pt x="113773" y="210691"/>
                  </a:lnTo>
                  <a:lnTo>
                    <a:pt x="151698" y="210691"/>
                  </a:lnTo>
                  <a:lnTo>
                    <a:pt x="151698" y="189622"/>
                  </a:lnTo>
                  <a:lnTo>
                    <a:pt x="164339" y="189622"/>
                  </a:lnTo>
                  <a:lnTo>
                    <a:pt x="214905" y="18119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0" name="Google Shape;590;p55"/>
            <p:cNvSpPr/>
            <p:nvPr/>
          </p:nvSpPr>
          <p:spPr>
            <a:xfrm>
              <a:off x="3573826" y="4235686"/>
              <a:ext cx="171477" cy="125420"/>
            </a:xfrm>
            <a:custGeom>
              <a:rect b="b" l="l" r="r" t="t"/>
              <a:pathLst>
                <a:path extrusionOk="0" h="126415" w="172766">
                  <a:moveTo>
                    <a:pt x="172766" y="67421"/>
                  </a:moveTo>
                  <a:lnTo>
                    <a:pt x="168552" y="16855"/>
                  </a:lnTo>
                  <a:lnTo>
                    <a:pt x="143270" y="0"/>
                  </a:lnTo>
                  <a:lnTo>
                    <a:pt x="113773" y="21069"/>
                  </a:lnTo>
                  <a:lnTo>
                    <a:pt x="92704" y="33711"/>
                  </a:lnTo>
                  <a:lnTo>
                    <a:pt x="67421" y="54780"/>
                  </a:lnTo>
                  <a:lnTo>
                    <a:pt x="33710" y="50566"/>
                  </a:lnTo>
                  <a:lnTo>
                    <a:pt x="12641" y="63207"/>
                  </a:lnTo>
                  <a:lnTo>
                    <a:pt x="8427" y="71635"/>
                  </a:lnTo>
                  <a:lnTo>
                    <a:pt x="0" y="96918"/>
                  </a:lnTo>
                  <a:lnTo>
                    <a:pt x="8427" y="126415"/>
                  </a:lnTo>
                  <a:lnTo>
                    <a:pt x="8427" y="126415"/>
                  </a:lnTo>
                  <a:lnTo>
                    <a:pt x="84276" y="105346"/>
                  </a:lnTo>
                  <a:lnTo>
                    <a:pt x="172766" y="67421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1" name="Google Shape;591;p55"/>
            <p:cNvSpPr/>
            <p:nvPr/>
          </p:nvSpPr>
          <p:spPr>
            <a:xfrm>
              <a:off x="3375357" y="4246799"/>
              <a:ext cx="123845" cy="173046"/>
            </a:xfrm>
            <a:custGeom>
              <a:rect b="b" l="l" r="r" t="t"/>
              <a:pathLst>
                <a:path extrusionOk="0" h="134842" w="92704">
                  <a:moveTo>
                    <a:pt x="63207" y="0"/>
                  </a:moveTo>
                  <a:lnTo>
                    <a:pt x="92704" y="42138"/>
                  </a:lnTo>
                  <a:lnTo>
                    <a:pt x="67421" y="84276"/>
                  </a:lnTo>
                  <a:lnTo>
                    <a:pt x="42138" y="96918"/>
                  </a:lnTo>
                  <a:lnTo>
                    <a:pt x="21069" y="122201"/>
                  </a:lnTo>
                  <a:lnTo>
                    <a:pt x="8427" y="126415"/>
                  </a:lnTo>
                  <a:lnTo>
                    <a:pt x="0" y="134842"/>
                  </a:lnTo>
                  <a:lnTo>
                    <a:pt x="0" y="117987"/>
                  </a:lnTo>
                  <a:lnTo>
                    <a:pt x="16855" y="92704"/>
                  </a:lnTo>
                  <a:lnTo>
                    <a:pt x="25283" y="54780"/>
                  </a:lnTo>
                  <a:lnTo>
                    <a:pt x="54779" y="25283"/>
                  </a:lnTo>
                  <a:cubicBezTo>
                    <a:pt x="64611" y="14046"/>
                    <a:pt x="116583" y="11237"/>
                    <a:pt x="63207" y="0"/>
                  </a:cubicBez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2" name="Google Shape;592;p55"/>
            <p:cNvSpPr/>
            <p:nvPr/>
          </p:nvSpPr>
          <p:spPr>
            <a:xfrm rot="1671699">
              <a:off x="3745304" y="4853257"/>
              <a:ext cx="109554" cy="196861"/>
            </a:xfrm>
            <a:custGeom>
              <a:rect b="b" l="l" r="r" t="t"/>
              <a:pathLst>
                <a:path extrusionOk="0" h="109865" w="92704">
                  <a:moveTo>
                    <a:pt x="54779" y="306"/>
                  </a:moveTo>
                  <a:cubicBezTo>
                    <a:pt x="66016" y="-1801"/>
                    <a:pt x="90597" y="7329"/>
                    <a:pt x="92704" y="17161"/>
                  </a:cubicBezTo>
                  <a:lnTo>
                    <a:pt x="67421" y="59299"/>
                  </a:lnTo>
                  <a:lnTo>
                    <a:pt x="42138" y="71941"/>
                  </a:lnTo>
                  <a:lnTo>
                    <a:pt x="30890" y="104437"/>
                  </a:lnTo>
                  <a:lnTo>
                    <a:pt x="8427" y="101438"/>
                  </a:lnTo>
                  <a:lnTo>
                    <a:pt x="0" y="109865"/>
                  </a:lnTo>
                  <a:lnTo>
                    <a:pt x="0" y="93010"/>
                  </a:lnTo>
                  <a:lnTo>
                    <a:pt x="16855" y="67727"/>
                  </a:lnTo>
                  <a:lnTo>
                    <a:pt x="25283" y="29803"/>
                  </a:lnTo>
                  <a:lnTo>
                    <a:pt x="54779" y="306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3" name="Google Shape;593;p55"/>
            <p:cNvSpPr/>
            <p:nvPr/>
          </p:nvSpPr>
          <p:spPr>
            <a:xfrm>
              <a:off x="3392822" y="5015191"/>
              <a:ext cx="68273" cy="46040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4" name="Google Shape;594;p55"/>
            <p:cNvSpPr/>
            <p:nvPr/>
          </p:nvSpPr>
          <p:spPr>
            <a:xfrm flipH="1" rot="10800000">
              <a:off x="3354716" y="4958038"/>
              <a:ext cx="44457" cy="46040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5" name="Google Shape;595;p55"/>
            <p:cNvSpPr/>
            <p:nvPr/>
          </p:nvSpPr>
          <p:spPr>
            <a:xfrm flipH="1" rot="10800000">
              <a:off x="3499201" y="4988202"/>
              <a:ext cx="52396" cy="49216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6" name="Google Shape;596;p55"/>
            <p:cNvSpPr/>
            <p:nvPr/>
          </p:nvSpPr>
          <p:spPr>
            <a:xfrm flipH="1" rot="10800000">
              <a:off x="3616695" y="5034242"/>
              <a:ext cx="44457" cy="46040"/>
            </a:xfrm>
            <a:custGeom>
              <a:rect b="b" l="l" r="r" t="t"/>
              <a:pathLst>
                <a:path extrusionOk="0" h="93109" w="54780">
                  <a:moveTo>
                    <a:pt x="11315" y="404"/>
                  </a:moveTo>
                  <a:cubicBezTo>
                    <a:pt x="18338" y="1809"/>
                    <a:pt x="35116" y="-1000"/>
                    <a:pt x="42139" y="405"/>
                  </a:cubicBezTo>
                  <a:lnTo>
                    <a:pt x="54780" y="42543"/>
                  </a:lnTo>
                  <a:lnTo>
                    <a:pt x="54780" y="42543"/>
                  </a:lnTo>
                  <a:lnTo>
                    <a:pt x="42139" y="93109"/>
                  </a:lnTo>
                  <a:lnTo>
                    <a:pt x="16856" y="93109"/>
                  </a:lnTo>
                  <a:lnTo>
                    <a:pt x="0" y="63612"/>
                  </a:lnTo>
                  <a:lnTo>
                    <a:pt x="11315" y="404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7" name="Google Shape;597;p55"/>
            <p:cNvSpPr/>
            <p:nvPr/>
          </p:nvSpPr>
          <p:spPr>
            <a:xfrm rot="1671699">
              <a:off x="3616695" y="4938987"/>
              <a:ext cx="84151" cy="88905"/>
            </a:xfrm>
            <a:custGeom>
              <a:rect b="b" l="l" r="r" t="t"/>
              <a:pathLst>
                <a:path extrusionOk="0" h="71941" w="75849">
                  <a:moveTo>
                    <a:pt x="37924" y="306"/>
                  </a:moveTo>
                  <a:cubicBezTo>
                    <a:pt x="49161" y="-1801"/>
                    <a:pt x="73742" y="7329"/>
                    <a:pt x="75849" y="17161"/>
                  </a:cubicBezTo>
                  <a:lnTo>
                    <a:pt x="50566" y="59299"/>
                  </a:lnTo>
                  <a:lnTo>
                    <a:pt x="25283" y="71941"/>
                  </a:lnTo>
                  <a:lnTo>
                    <a:pt x="0" y="67727"/>
                  </a:lnTo>
                  <a:lnTo>
                    <a:pt x="8428" y="29803"/>
                  </a:lnTo>
                  <a:lnTo>
                    <a:pt x="37924" y="306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8" name="Google Shape;598;p55"/>
            <p:cNvSpPr/>
            <p:nvPr/>
          </p:nvSpPr>
          <p:spPr>
            <a:xfrm rot="-9807028">
              <a:off x="3168949" y="4992965"/>
              <a:ext cx="185768" cy="127007"/>
            </a:xfrm>
            <a:custGeom>
              <a:rect b="b" l="l" r="r" t="t"/>
              <a:pathLst>
                <a:path extrusionOk="0" h="126415" w="154105">
                  <a:moveTo>
                    <a:pt x="153594" y="78662"/>
                  </a:moveTo>
                  <a:cubicBezTo>
                    <a:pt x="153764" y="58314"/>
                    <a:pt x="153935" y="37966"/>
                    <a:pt x="154105" y="17618"/>
                  </a:cubicBezTo>
                  <a:lnTo>
                    <a:pt x="143270" y="0"/>
                  </a:lnTo>
                  <a:lnTo>
                    <a:pt x="109776" y="4912"/>
                  </a:lnTo>
                  <a:lnTo>
                    <a:pt x="80256" y="42552"/>
                  </a:lnTo>
                  <a:lnTo>
                    <a:pt x="67421" y="54780"/>
                  </a:lnTo>
                  <a:lnTo>
                    <a:pt x="33710" y="50566"/>
                  </a:lnTo>
                  <a:lnTo>
                    <a:pt x="12641" y="63207"/>
                  </a:lnTo>
                  <a:lnTo>
                    <a:pt x="8427" y="71635"/>
                  </a:lnTo>
                  <a:lnTo>
                    <a:pt x="0" y="96918"/>
                  </a:lnTo>
                  <a:lnTo>
                    <a:pt x="8427" y="126415"/>
                  </a:lnTo>
                  <a:lnTo>
                    <a:pt x="8427" y="126415"/>
                  </a:lnTo>
                  <a:lnTo>
                    <a:pt x="84276" y="105346"/>
                  </a:lnTo>
                  <a:lnTo>
                    <a:pt x="153594" y="78662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599" name="Google Shape;599;p55"/>
            <p:cNvSpPr/>
            <p:nvPr/>
          </p:nvSpPr>
          <p:spPr>
            <a:xfrm flipH="1" rot="10800000">
              <a:off x="1738384" y="4523039"/>
              <a:ext cx="76212" cy="117481"/>
            </a:xfrm>
            <a:custGeom>
              <a:rect b="b" l="l" r="r" t="t"/>
              <a:pathLst>
                <a:path extrusionOk="0" h="93109" w="75849">
                  <a:moveTo>
                    <a:pt x="12642" y="405"/>
                  </a:moveTo>
                  <a:cubicBezTo>
                    <a:pt x="19665" y="1810"/>
                    <a:pt x="56185" y="-1000"/>
                    <a:pt x="63208" y="405"/>
                  </a:cubicBezTo>
                  <a:lnTo>
                    <a:pt x="75849" y="42543"/>
                  </a:lnTo>
                  <a:lnTo>
                    <a:pt x="75849" y="42543"/>
                  </a:lnTo>
                  <a:lnTo>
                    <a:pt x="37925" y="93109"/>
                  </a:lnTo>
                  <a:lnTo>
                    <a:pt x="21069" y="63612"/>
                  </a:lnTo>
                  <a:lnTo>
                    <a:pt x="0" y="50971"/>
                  </a:lnTo>
                  <a:lnTo>
                    <a:pt x="12642" y="405"/>
                  </a:lnTo>
                  <a:close/>
                </a:path>
              </a:pathLst>
            </a:custGeom>
            <a:solidFill>
              <a:srgbClr val="54217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600" name="Google Shape;600;p55"/>
            <p:cNvSpPr txBox="1"/>
            <p:nvPr/>
          </p:nvSpPr>
          <p:spPr>
            <a:xfrm>
              <a:off x="2843268" y="2551573"/>
              <a:ext cx="7656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Khu</a:t>
              </a:r>
              <a:endParaRPr/>
            </a:p>
          </p:txBody>
        </p:sp>
        <p:sp>
          <p:nvSpPr>
            <p:cNvPr id="601" name="Google Shape;601;p55"/>
            <p:cNvSpPr txBox="1"/>
            <p:nvPr/>
          </p:nvSpPr>
          <p:spPr>
            <a:xfrm>
              <a:off x="2667000" y="3257490"/>
              <a:ext cx="7656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vực</a:t>
              </a:r>
              <a:endParaRPr/>
            </a:p>
          </p:txBody>
        </p:sp>
      </p:grpSp>
      <p:sp>
        <p:nvSpPr>
          <p:cNvPr id="602" name="Google Shape;602;p55"/>
          <p:cNvSpPr/>
          <p:nvPr/>
        </p:nvSpPr>
        <p:spPr>
          <a:xfrm>
            <a:off x="7924800" y="1773238"/>
            <a:ext cx="1157288" cy="242887"/>
          </a:xfrm>
          <a:prstGeom prst="rect">
            <a:avLst/>
          </a:prstGeom>
          <a:solidFill>
            <a:srgbClr val="FF000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3" name="Google Shape;603;p55"/>
          <p:cNvSpPr/>
          <p:nvPr/>
        </p:nvSpPr>
        <p:spPr>
          <a:xfrm>
            <a:off x="7924800" y="2355850"/>
            <a:ext cx="1157288" cy="242888"/>
          </a:xfrm>
          <a:prstGeom prst="rect">
            <a:avLst/>
          </a:prstGeom>
          <a:solidFill>
            <a:srgbClr val="FF000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4" name="Google Shape;604;p55"/>
          <p:cNvSpPr/>
          <p:nvPr/>
        </p:nvSpPr>
        <p:spPr>
          <a:xfrm>
            <a:off x="7924800" y="3883025"/>
            <a:ext cx="1157288" cy="242888"/>
          </a:xfrm>
          <a:prstGeom prst="rect">
            <a:avLst/>
          </a:prstGeom>
          <a:solidFill>
            <a:srgbClr val="FF000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5" name="Google Shape;605;p55"/>
          <p:cNvSpPr/>
          <p:nvPr/>
        </p:nvSpPr>
        <p:spPr>
          <a:xfrm>
            <a:off x="7929563" y="2073275"/>
            <a:ext cx="1158875" cy="242888"/>
          </a:xfrm>
          <a:prstGeom prst="rect">
            <a:avLst/>
          </a:prstGeom>
          <a:solidFill>
            <a:srgbClr val="00B05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6" name="Google Shape;606;p55"/>
          <p:cNvSpPr/>
          <p:nvPr/>
        </p:nvSpPr>
        <p:spPr>
          <a:xfrm>
            <a:off x="7924800" y="2951163"/>
            <a:ext cx="1157288" cy="242887"/>
          </a:xfrm>
          <a:prstGeom prst="rect">
            <a:avLst/>
          </a:prstGeom>
          <a:solidFill>
            <a:srgbClr val="00B05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7" name="Google Shape;607;p55"/>
          <p:cNvSpPr/>
          <p:nvPr/>
        </p:nvSpPr>
        <p:spPr>
          <a:xfrm>
            <a:off x="7929563" y="3267075"/>
            <a:ext cx="1158875" cy="242888"/>
          </a:xfrm>
          <a:prstGeom prst="rect">
            <a:avLst/>
          </a:prstGeom>
          <a:solidFill>
            <a:srgbClr val="00B05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8" name="Google Shape;608;p55"/>
          <p:cNvSpPr/>
          <p:nvPr/>
        </p:nvSpPr>
        <p:spPr>
          <a:xfrm>
            <a:off x="7932738" y="3570288"/>
            <a:ext cx="1157287" cy="242887"/>
          </a:xfrm>
          <a:prstGeom prst="rect">
            <a:avLst/>
          </a:prstGeom>
          <a:solidFill>
            <a:srgbClr val="00B050">
              <a:alpha val="2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Gấu trúc" id="609" name="Google Shape;609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2612" y="22338"/>
            <a:ext cx="5080265" cy="3420611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descr="Hổ Trung Quốc" id="610" name="Google Shape;610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2612" y="3509271"/>
            <a:ext cx="5088148" cy="3348729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descr="Hươu sao Ảnh" id="611" name="Google Shape;611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2611" y="3585787"/>
            <a:ext cx="5080265" cy="3237747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612" name="Google Shape;612;p55"/>
          <p:cNvPicPr preferRelativeResize="0"/>
          <p:nvPr/>
        </p:nvPicPr>
        <p:blipFill rotWithShape="1">
          <a:blip r:embed="rId8">
            <a:alphaModFix/>
          </a:blip>
          <a:srcRect b="13677" l="0" r="0" t="0"/>
          <a:stretch/>
        </p:blipFill>
        <p:spPr>
          <a:xfrm>
            <a:off x="4046150" y="37694"/>
            <a:ext cx="5068542" cy="3714690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e/e1/Spinifex_Savanna_Central_Australia.jpg/800px-Spinifex_Savanna_Central_Australia.jpg" id="617" name="Google Shape;617;p56"/>
          <p:cNvPicPr preferRelativeResize="0"/>
          <p:nvPr/>
        </p:nvPicPr>
        <p:blipFill rotWithShape="1">
          <a:blip r:embed="rId3">
            <a:alphaModFix/>
          </a:blip>
          <a:srcRect b="0" l="0" r="0" t="13017"/>
          <a:stretch/>
        </p:blipFill>
        <p:spPr>
          <a:xfrm>
            <a:off x="2963863" y="838200"/>
            <a:ext cx="3008312" cy="20764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18" name="Google Shape;61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13" y="838200"/>
            <a:ext cx="2870200" cy="20764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19" name="Google Shape;61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2175" y="838200"/>
            <a:ext cx="3116263" cy="20764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20" name="Google Shape;620;p56"/>
          <p:cNvSpPr txBox="1"/>
          <p:nvPr/>
        </p:nvSpPr>
        <p:spPr>
          <a:xfrm>
            <a:off x="304800" y="280988"/>
            <a:ext cx="22098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Rừng nhiệt đới</a:t>
            </a:r>
            <a:endParaRPr/>
          </a:p>
        </p:txBody>
      </p:sp>
      <p:sp>
        <p:nvSpPr>
          <p:cNvPr id="621" name="Google Shape;621;p56"/>
          <p:cNvSpPr txBox="1"/>
          <p:nvPr/>
        </p:nvSpPr>
        <p:spPr>
          <a:xfrm>
            <a:off x="3363913" y="315913"/>
            <a:ext cx="22098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Xavan</a:t>
            </a:r>
            <a:endParaRPr/>
          </a:p>
        </p:txBody>
      </p:sp>
      <p:sp>
        <p:nvSpPr>
          <p:cNvPr id="622" name="Google Shape;622;p56"/>
          <p:cNvSpPr txBox="1"/>
          <p:nvPr/>
        </p:nvSpPr>
        <p:spPr>
          <a:xfrm>
            <a:off x="6424613" y="285750"/>
            <a:ext cx="2209800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Thảo nguyên</a:t>
            </a:r>
            <a:endParaRPr/>
          </a:p>
        </p:txBody>
      </p:sp>
      <p:sp>
        <p:nvSpPr>
          <p:cNvPr id="623" name="Google Shape;623;p56"/>
          <p:cNvSpPr/>
          <p:nvPr/>
        </p:nvSpPr>
        <p:spPr>
          <a:xfrm>
            <a:off x="3881438" y="3200400"/>
            <a:ext cx="1304925" cy="685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24" name="Google Shape;624;p56"/>
          <p:cNvSpPr/>
          <p:nvPr/>
        </p:nvSpPr>
        <p:spPr>
          <a:xfrm>
            <a:off x="1111250" y="3800475"/>
            <a:ext cx="6845300" cy="2971800"/>
          </a:xfrm>
          <a:prstGeom prst="irregularSeal1">
            <a:avLst/>
          </a:prstGeom>
          <a:solidFill>
            <a:srgbClr val="FFFF00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25" name="Google Shape;625;p56"/>
          <p:cNvSpPr txBox="1"/>
          <p:nvPr/>
        </p:nvSpPr>
        <p:spPr>
          <a:xfrm>
            <a:off x="2286000" y="4826000"/>
            <a:ext cx="4138613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 quan nhân tạo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7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45720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0" lang="en-US" sz="3200" u="none" cap="none" strike="noStrik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en-US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Cảnh quan thiên nhiên phân hóa rất đa dạng</a:t>
            </a:r>
            <a:endParaRPr b="1" i="0" sz="32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457200" marR="0" rtl="0" algn="just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Ngày nay phần lớn cảnh quan nguyên sinh đã bị con người khai phá, biến thành đồng ruộng, các khu dân cư và khu công nghiệp.</a:t>
            </a:r>
            <a:endParaRPr/>
          </a:p>
          <a:p>
            <a:pPr indent="-407988" lvl="1" marL="633413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2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632" name="Google Shape;632;p57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633" name="Google Shape;63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1800" y="457200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/>
          </a:p>
        </p:txBody>
      </p:sp>
      <p:sp>
        <p:nvSpPr>
          <p:cNvPr id="407" name="Google Shape;407;p40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4 thác nước đẹp nhất ở Trung Quốc | Đi Trung Quốc" id="408" name="Google Shape;40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0"/>
          <p:cNvSpPr txBox="1"/>
          <p:nvPr/>
        </p:nvSpPr>
        <p:spPr>
          <a:xfrm>
            <a:off x="433752" y="339388"/>
            <a:ext cx="8077200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3 - SÔNG NGÒI VÀ CẢNH QUAN     CHÂU 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8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thuận lợi và khó khăn của thiên nhiên châu Á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640" name="Google Shape;640;p58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641" name="Google Shape;64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3581400"/>
            <a:ext cx="1028700" cy="4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han đá Việt Nam - giải pháp an toàn cho mỏ than lộ thiên Quảng Ninh" id="646" name="Google Shape;646;p5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7" name="Google Shape;647;p59"/>
          <p:cNvPicPr preferRelativeResize="0"/>
          <p:nvPr/>
        </p:nvPicPr>
        <p:blipFill rotWithShape="1">
          <a:blip r:embed="rId3">
            <a:alphaModFix/>
          </a:blip>
          <a:srcRect b="6770" l="2347" r="0" t="14084"/>
          <a:stretch/>
        </p:blipFill>
        <p:spPr>
          <a:xfrm>
            <a:off x="0" y="28575"/>
            <a:ext cx="9144000" cy="6907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ài 2. Khí hậu châu Á trang 1" id="652" name="Google Shape;652;p60"/>
          <p:cNvPicPr preferRelativeResize="0"/>
          <p:nvPr/>
        </p:nvPicPr>
        <p:blipFill rotWithShape="1">
          <a:blip r:embed="rId3">
            <a:alphaModFix/>
          </a:blip>
          <a:srcRect b="21878" l="4597" r="4373" t="2812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ài 3. Sông ngòi và cành quan châu Á trang 2" id="657" name="Google Shape;657;p61"/>
          <p:cNvPicPr preferRelativeResize="0"/>
          <p:nvPr/>
        </p:nvPicPr>
        <p:blipFill rotWithShape="1">
          <a:blip r:embed="rId3">
            <a:alphaModFix/>
          </a:blip>
          <a:srcRect b="23407" l="8139" r="4762" t="23645"/>
          <a:stretch/>
        </p:blipFill>
        <p:spPr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61"/>
          <p:cNvSpPr/>
          <p:nvPr/>
        </p:nvSpPr>
        <p:spPr>
          <a:xfrm>
            <a:off x="2895600" y="685800"/>
            <a:ext cx="762000" cy="5486400"/>
          </a:xfrm>
          <a:custGeom>
            <a:rect b="b" l="l" r="r" t="t"/>
            <a:pathLst>
              <a:path extrusionOk="0" h="2112" w="240">
                <a:moveTo>
                  <a:pt x="240" y="0"/>
                </a:moveTo>
                <a:lnTo>
                  <a:pt x="99" y="659"/>
                </a:lnTo>
                <a:lnTo>
                  <a:pt x="75" y="856"/>
                </a:lnTo>
                <a:lnTo>
                  <a:pt x="59" y="982"/>
                </a:lnTo>
                <a:lnTo>
                  <a:pt x="36" y="1156"/>
                </a:lnTo>
                <a:lnTo>
                  <a:pt x="0" y="2112"/>
                </a:ln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Pictures\ControlCenter4\Scan\CCI04021.jpg" id="663" name="Google Shape;663;p62"/>
          <p:cNvPicPr preferRelativeResize="0"/>
          <p:nvPr/>
        </p:nvPicPr>
        <p:blipFill rotWithShape="1">
          <a:blip r:embed="rId3">
            <a:alphaModFix/>
          </a:blip>
          <a:srcRect b="6667" l="22391" r="1015" t="35556"/>
          <a:stretch/>
        </p:blipFill>
        <p:spPr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3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just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thuận lợi và khó khăn của thiên nhiên châu Á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0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Thuận lợi: Nguồn tài nguyên đa dạng, phong phú</a:t>
            </a:r>
            <a:endParaRPr b="0" i="0" sz="30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670" name="Google Shape;670;p63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671" name="Google Shape;67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1797" y="4191000"/>
            <a:ext cx="730919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75" y="-9525"/>
            <a:ext cx="4837113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3613" y="3481388"/>
            <a:ext cx="4370387" cy="337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8575" y="3505200"/>
            <a:ext cx="4824413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3.bp.blogspot.com/-2IAOUOt2IIc/T5PoS5IA__I/AAAAAAAAA3I/qutVmb5MYDk/s1600/Nhung+con+deo+noi+tieng+nhat+the+gioi+(7).jpg" id="679" name="Google Shape;679;p64"/>
          <p:cNvPicPr preferRelativeResize="0"/>
          <p:nvPr/>
        </p:nvPicPr>
        <p:blipFill rotWithShape="1">
          <a:blip r:embed="rId6">
            <a:alphaModFix/>
          </a:blip>
          <a:srcRect b="10834" l="0" r="0" t="0"/>
          <a:stretch/>
        </p:blipFill>
        <p:spPr>
          <a:xfrm>
            <a:off x="4832350" y="-9525"/>
            <a:ext cx="4311650" cy="3490913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ân Nam (Trung Quốc) xảy ra động đất mạnh 4,5 độ richter - Báo Khánh Hòa  điện tử" id="684" name="Google Shape;68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75" y="34925"/>
            <a:ext cx="4667250" cy="32416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descr="Philippines: Núi lửa Mayon phun trào, hàng chục nghìn người sơ tán | Đời  sống | Vietnam+ (VietnamPlus)" id="685" name="Google Shape;68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675" y="34925"/>
            <a:ext cx="4540250" cy="32416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86" name="Google Shape;686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8575" y="3328988"/>
            <a:ext cx="4637088" cy="352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5"/>
          <p:cNvPicPr preferRelativeResize="0"/>
          <p:nvPr/>
        </p:nvPicPr>
        <p:blipFill rotWithShape="1">
          <a:blip r:embed="rId6">
            <a:alphaModFix/>
          </a:blip>
          <a:srcRect b="0" l="0" r="9536" t="0"/>
          <a:stretch/>
        </p:blipFill>
        <p:spPr>
          <a:xfrm>
            <a:off x="4608513" y="3328988"/>
            <a:ext cx="4570412" cy="35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dkh" id="692" name="Google Shape;69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113"/>
            <a:ext cx="9170988" cy="686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7"/>
          <p:cNvSpPr/>
          <p:nvPr/>
        </p:nvSpPr>
        <p:spPr>
          <a:xfrm>
            <a:off x="0" y="1828800"/>
            <a:ext cx="88392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1" marL="739775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 điểm sông ngòi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đới cảnh quan tự nhiên</a:t>
            </a:r>
            <a:endParaRPr b="1" i="0" sz="32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1" marL="739775" marR="0" rtl="0" algn="just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AutoNum type="arabicPeriod"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thuận lợi và khó khăn của thiên nhiên châu Á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en-US" sz="30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Thuận lợi: Nguồn tài nguyên đa dạng, phong phú</a:t>
            </a:r>
            <a:endParaRPr b="0" i="0" sz="3000" u="none" cap="none" strike="noStrik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7988" lvl="1" marL="633413" marR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Khó khăn: Núi non hiểm trở, khí hậu khắc nghiệt và thiên tai bất thường.</a:t>
            </a:r>
            <a:endParaRPr/>
          </a:p>
        </p:txBody>
      </p:sp>
      <p:sp>
        <p:nvSpPr>
          <p:cNvPr id="699" name="Google Shape;699;p67"/>
          <p:cNvSpPr txBox="1"/>
          <p:nvPr/>
        </p:nvSpPr>
        <p:spPr>
          <a:xfrm>
            <a:off x="361950" y="395288"/>
            <a:ext cx="784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3. SÔNG NGÒI 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 CẢNH QUAN CHÂU Á</a:t>
            </a:r>
            <a:endParaRPr b="1" sz="3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ổng hợp 5000 ảnh động tuyển chọn cực đẹp cho Powerpoint | CTU - Cộng đồng  Sinh viên Đại học Cần Thơ" id="700" name="Google Shape;70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3905" y="518160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"/>
          <p:cNvSpPr txBox="1"/>
          <p:nvPr>
            <p:ph type="title"/>
          </p:nvPr>
        </p:nvSpPr>
        <p:spPr>
          <a:xfrm>
            <a:off x="0" y="-1524000"/>
            <a:ext cx="8991599" cy="5545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en-US" sz="2800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1.Đặc điểm sông ngòi</a:t>
            </a:r>
            <a:b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p41"/>
          <p:cNvSpPr txBox="1"/>
          <p:nvPr>
            <p:ph idx="1" type="body"/>
          </p:nvPr>
        </p:nvSpPr>
        <p:spPr>
          <a:xfrm>
            <a:off x="0" y="580438"/>
            <a:ext cx="8686800" cy="5545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cap="none"/>
              <a:t>-</a:t>
            </a:r>
            <a: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 vào hình 1.2/tr.5 sgk và nội dung sgk của mục 1/tr.10, hãy:</a:t>
            </a:r>
            <a:b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+Nhận xét chung về mạng lưới và phân bố sông ngòi châu Á?</a:t>
            </a:r>
            <a:b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+Xác định các sông lớn ở từng khu vực của châu Á?( Bắc Á, Đông </a:t>
            </a:r>
            <a:r>
              <a:rPr lang="en-US"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Á, </a:t>
            </a:r>
            <a: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Á, Tây Á)</a:t>
            </a:r>
            <a:br>
              <a:rPr lang="en-US" sz="2200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Luoc do dia hinh khoang san va song ho chau A" id="416" name="Google Shape;4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888093"/>
            <a:ext cx="6553200" cy="4969907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Tổng hợp 5000 ảnh động tuyển chọn cực đẹp cho Powerpoint | CTU - Cộng đồng  Sinh viên Đại học Cần Thơ" id="417" name="Google Shape;41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600" y="0"/>
            <a:ext cx="685800" cy="507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"/>
          <p:cNvSpPr txBox="1"/>
          <p:nvPr/>
        </p:nvSpPr>
        <p:spPr>
          <a:xfrm>
            <a:off x="2209800" y="685800"/>
            <a:ext cx="6019800" cy="4708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163" lvl="0" marL="23336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163" lvl="0" marL="233363" marR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3363" lvl="0" marL="233363" marR="0" rtl="0" algn="just">
              <a:spcBef>
                <a:spcPts val="240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lại các nội dung chính ở bài 3.</a:t>
            </a:r>
            <a:endParaRPr/>
          </a:p>
          <a:p>
            <a:pPr indent="-233363" lvl="0" marL="233363" marR="0" rtl="0" algn="just">
              <a:spcBef>
                <a:spcPts val="240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câu hỏi 1, 2 trang 13/SGK.</a:t>
            </a:r>
            <a:endParaRPr/>
          </a:p>
          <a:p>
            <a:pPr indent="-233363" lvl="0" marL="233363" marR="0" rtl="0" algn="just">
              <a:spcBef>
                <a:spcPts val="240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Times New Roman"/>
              <a:buChar char="-"/>
            </a:pPr>
            <a:r>
              <a:rPr lang="en-US" sz="3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trước các câu hỏi trong bài 4 và thực hiện các yêu cầu của GV trước khi bắt đầu học bài 4.</a:t>
            </a:r>
            <a:endParaRPr/>
          </a:p>
        </p:txBody>
      </p:sp>
      <p:sp>
        <p:nvSpPr>
          <p:cNvPr id="706" name="Google Shape;706;p68">
            <a:hlinkClick r:id="rId3"/>
          </p:cNvPr>
          <p:cNvSpPr/>
          <p:nvPr/>
        </p:nvSpPr>
        <p:spPr>
          <a:xfrm rot="-153692">
            <a:off x="2320327" y="1181100"/>
            <a:ext cx="533400" cy="457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7" name="Google Shape;707;p68"/>
          <p:cNvSpPr/>
          <p:nvPr/>
        </p:nvSpPr>
        <p:spPr>
          <a:xfrm>
            <a:off x="2514600" y="1025525"/>
            <a:ext cx="5486400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sng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 vụ của HS: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buyhamdksipnaovmht52prhl8" id="712" name="Google Shape;71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 txBox="1"/>
          <p:nvPr>
            <p:ph idx="1" type="body"/>
          </p:nvPr>
        </p:nvSpPr>
        <p:spPr>
          <a:xfrm>
            <a:off x="-61913" y="1981200"/>
            <a:ext cx="9296401" cy="3962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Times New Roman"/>
              <a:buNone/>
            </a:pPr>
            <a:r>
              <a:rPr b="1" lang="en-US"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TẠM BIỆT </a:t>
            </a:r>
            <a:endParaRPr/>
          </a:p>
          <a:p>
            <a:pPr indent="-228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400"/>
              <a:buFont typeface="Twentieth Century"/>
              <a:buNone/>
            </a:pPr>
            <a:r>
              <a:t/>
            </a:r>
            <a:endParaRPr b="1" sz="5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400"/>
              <a:buFont typeface="Times New Roman"/>
              <a:buNone/>
            </a:pPr>
            <a:r>
              <a:rPr b="1" lang="en-US"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CHÚC CÁC EM HỌC TỐT!</a:t>
            </a:r>
            <a:endParaRPr/>
          </a:p>
        </p:txBody>
      </p:sp>
      <p:pic>
        <p:nvPicPr>
          <p:cNvPr descr="dove" id="714" name="Google Shape;71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8956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6" id="715" name="Google Shape;715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6200" y="228600"/>
            <a:ext cx="990600" cy="8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7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7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7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oc do dia hinh khoang san va song ho chau A" id="422" name="Google Shape;42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263" y="57394"/>
            <a:ext cx="6140450" cy="6720987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23" name="Google Shape;423;p42"/>
          <p:cNvSpPr/>
          <p:nvPr/>
        </p:nvSpPr>
        <p:spPr>
          <a:xfrm>
            <a:off x="3276600" y="1447800"/>
            <a:ext cx="601663" cy="801688"/>
          </a:xfrm>
          <a:custGeom>
            <a:rect b="b" l="l" r="r" t="t"/>
            <a:pathLst>
              <a:path extrusionOk="0" h="505" w="379">
                <a:moveTo>
                  <a:pt x="379" y="0"/>
                </a:moveTo>
                <a:cubicBezTo>
                  <a:pt x="353" y="3"/>
                  <a:pt x="326" y="2"/>
                  <a:pt x="300" y="8"/>
                </a:cubicBezTo>
                <a:cubicBezTo>
                  <a:pt x="264" y="16"/>
                  <a:pt x="262" y="75"/>
                  <a:pt x="253" y="103"/>
                </a:cubicBezTo>
                <a:cubicBezTo>
                  <a:pt x="256" y="133"/>
                  <a:pt x="279" y="232"/>
                  <a:pt x="261" y="268"/>
                </a:cubicBezTo>
                <a:cubicBezTo>
                  <a:pt x="257" y="276"/>
                  <a:pt x="245" y="273"/>
                  <a:pt x="237" y="276"/>
                </a:cubicBezTo>
                <a:cubicBezTo>
                  <a:pt x="234" y="289"/>
                  <a:pt x="236" y="304"/>
                  <a:pt x="229" y="316"/>
                </a:cubicBezTo>
                <a:cubicBezTo>
                  <a:pt x="218" y="336"/>
                  <a:pt x="177" y="341"/>
                  <a:pt x="158" y="347"/>
                </a:cubicBezTo>
                <a:cubicBezTo>
                  <a:pt x="137" y="381"/>
                  <a:pt x="136" y="412"/>
                  <a:pt x="95" y="426"/>
                </a:cubicBezTo>
                <a:cubicBezTo>
                  <a:pt x="72" y="442"/>
                  <a:pt x="67" y="443"/>
                  <a:pt x="48" y="466"/>
                </a:cubicBezTo>
                <a:cubicBezTo>
                  <a:pt x="42" y="473"/>
                  <a:pt x="39" y="483"/>
                  <a:pt x="32" y="489"/>
                </a:cubicBezTo>
                <a:cubicBezTo>
                  <a:pt x="25" y="494"/>
                  <a:pt x="16" y="493"/>
                  <a:pt x="8" y="497"/>
                </a:cubicBezTo>
                <a:cubicBezTo>
                  <a:pt x="5" y="499"/>
                  <a:pt x="3" y="502"/>
                  <a:pt x="0" y="50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4" name="Google Shape;424;p42"/>
          <p:cNvSpPr/>
          <p:nvPr/>
        </p:nvSpPr>
        <p:spPr>
          <a:xfrm>
            <a:off x="3459163" y="1928813"/>
            <a:ext cx="280987" cy="501650"/>
          </a:xfrm>
          <a:custGeom>
            <a:rect b="b" l="l" r="r" t="t"/>
            <a:pathLst>
              <a:path extrusionOk="0" h="316" w="177">
                <a:moveTo>
                  <a:pt x="134" y="0"/>
                </a:moveTo>
                <a:cubicBezTo>
                  <a:pt x="177" y="43"/>
                  <a:pt x="167" y="101"/>
                  <a:pt x="111" y="118"/>
                </a:cubicBezTo>
                <a:cubicBezTo>
                  <a:pt x="100" y="134"/>
                  <a:pt x="97" y="160"/>
                  <a:pt x="79" y="166"/>
                </a:cubicBezTo>
                <a:cubicBezTo>
                  <a:pt x="63" y="171"/>
                  <a:pt x="32" y="182"/>
                  <a:pt x="32" y="182"/>
                </a:cubicBezTo>
                <a:cubicBezTo>
                  <a:pt x="24" y="213"/>
                  <a:pt x="18" y="234"/>
                  <a:pt x="0" y="261"/>
                </a:cubicBezTo>
                <a:cubicBezTo>
                  <a:pt x="38" y="285"/>
                  <a:pt x="31" y="263"/>
                  <a:pt x="71" y="276"/>
                </a:cubicBezTo>
                <a:cubicBezTo>
                  <a:pt x="83" y="313"/>
                  <a:pt x="87" y="299"/>
                  <a:pt x="118" y="316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3703638" y="2003425"/>
            <a:ext cx="733425" cy="844550"/>
          </a:xfrm>
          <a:custGeom>
            <a:rect b="b" l="l" r="r" t="t"/>
            <a:pathLst>
              <a:path extrusionOk="0" h="532" w="462">
                <a:moveTo>
                  <a:pt x="0" y="0"/>
                </a:moveTo>
                <a:cubicBezTo>
                  <a:pt x="18" y="26"/>
                  <a:pt x="53" y="18"/>
                  <a:pt x="63" y="48"/>
                </a:cubicBezTo>
                <a:cubicBezTo>
                  <a:pt x="71" y="72"/>
                  <a:pt x="22" y="107"/>
                  <a:pt x="31" y="142"/>
                </a:cubicBezTo>
                <a:cubicBezTo>
                  <a:pt x="40" y="177"/>
                  <a:pt x="94" y="235"/>
                  <a:pt x="118" y="261"/>
                </a:cubicBezTo>
                <a:cubicBezTo>
                  <a:pt x="134" y="274"/>
                  <a:pt x="154" y="295"/>
                  <a:pt x="173" y="300"/>
                </a:cubicBezTo>
                <a:cubicBezTo>
                  <a:pt x="191" y="328"/>
                  <a:pt x="205" y="337"/>
                  <a:pt x="236" y="348"/>
                </a:cubicBezTo>
                <a:cubicBezTo>
                  <a:pt x="239" y="369"/>
                  <a:pt x="236" y="391"/>
                  <a:pt x="244" y="411"/>
                </a:cubicBezTo>
                <a:cubicBezTo>
                  <a:pt x="251" y="429"/>
                  <a:pt x="352" y="452"/>
                  <a:pt x="371" y="458"/>
                </a:cubicBezTo>
                <a:cubicBezTo>
                  <a:pt x="385" y="468"/>
                  <a:pt x="404" y="471"/>
                  <a:pt x="418" y="482"/>
                </a:cubicBezTo>
                <a:cubicBezTo>
                  <a:pt x="445" y="503"/>
                  <a:pt x="422" y="511"/>
                  <a:pt x="457" y="529"/>
                </a:cubicBezTo>
                <a:cubicBezTo>
                  <a:pt x="462" y="532"/>
                  <a:pt x="452" y="518"/>
                  <a:pt x="450" y="513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6" name="Google Shape;426;p42"/>
          <p:cNvSpPr/>
          <p:nvPr/>
        </p:nvSpPr>
        <p:spPr>
          <a:xfrm>
            <a:off x="3735388" y="1790700"/>
            <a:ext cx="654050" cy="933450"/>
          </a:xfrm>
          <a:custGeom>
            <a:rect b="b" l="l" r="r" t="t"/>
            <a:pathLst>
              <a:path extrusionOk="0" h="588" w="412">
                <a:moveTo>
                  <a:pt x="0" y="0"/>
                </a:moveTo>
                <a:cubicBezTo>
                  <a:pt x="15" y="2"/>
                  <a:pt x="70" y="3"/>
                  <a:pt x="94" y="16"/>
                </a:cubicBezTo>
                <a:cubicBezTo>
                  <a:pt x="137" y="40"/>
                  <a:pt x="145" y="50"/>
                  <a:pt x="189" y="63"/>
                </a:cubicBezTo>
                <a:cubicBezTo>
                  <a:pt x="238" y="96"/>
                  <a:pt x="237" y="152"/>
                  <a:pt x="268" y="198"/>
                </a:cubicBezTo>
                <a:cubicBezTo>
                  <a:pt x="260" y="245"/>
                  <a:pt x="262" y="295"/>
                  <a:pt x="221" y="324"/>
                </a:cubicBezTo>
                <a:cubicBezTo>
                  <a:pt x="236" y="391"/>
                  <a:pt x="251" y="384"/>
                  <a:pt x="315" y="395"/>
                </a:cubicBezTo>
                <a:cubicBezTo>
                  <a:pt x="347" y="444"/>
                  <a:pt x="332" y="455"/>
                  <a:pt x="347" y="521"/>
                </a:cubicBezTo>
                <a:cubicBezTo>
                  <a:pt x="350" y="533"/>
                  <a:pt x="412" y="588"/>
                  <a:pt x="371" y="545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7" name="Google Shape;427;p42"/>
          <p:cNvSpPr/>
          <p:nvPr/>
        </p:nvSpPr>
        <p:spPr>
          <a:xfrm>
            <a:off x="4257675" y="1247775"/>
            <a:ext cx="466725" cy="1295400"/>
          </a:xfrm>
          <a:custGeom>
            <a:rect b="b" l="l" r="r" t="t"/>
            <a:pathLst>
              <a:path extrusionOk="0" h="816" w="294">
                <a:moveTo>
                  <a:pt x="0" y="0"/>
                </a:moveTo>
                <a:cubicBezTo>
                  <a:pt x="5" y="39"/>
                  <a:pt x="8" y="70"/>
                  <a:pt x="30" y="102"/>
                </a:cubicBezTo>
                <a:cubicBezTo>
                  <a:pt x="32" y="138"/>
                  <a:pt x="44" y="180"/>
                  <a:pt x="48" y="216"/>
                </a:cubicBezTo>
                <a:cubicBezTo>
                  <a:pt x="50" y="229"/>
                  <a:pt x="48" y="246"/>
                  <a:pt x="48" y="246"/>
                </a:cubicBezTo>
                <a:cubicBezTo>
                  <a:pt x="51" y="264"/>
                  <a:pt x="60" y="307"/>
                  <a:pt x="66" y="324"/>
                </a:cubicBezTo>
                <a:cubicBezTo>
                  <a:pt x="72" y="341"/>
                  <a:pt x="78" y="329"/>
                  <a:pt x="84" y="348"/>
                </a:cubicBezTo>
                <a:cubicBezTo>
                  <a:pt x="96" y="384"/>
                  <a:pt x="51" y="404"/>
                  <a:pt x="102" y="438"/>
                </a:cubicBezTo>
                <a:cubicBezTo>
                  <a:pt x="110" y="461"/>
                  <a:pt x="117" y="463"/>
                  <a:pt x="132" y="480"/>
                </a:cubicBezTo>
                <a:cubicBezTo>
                  <a:pt x="143" y="493"/>
                  <a:pt x="174" y="558"/>
                  <a:pt x="174" y="558"/>
                </a:cubicBezTo>
                <a:cubicBezTo>
                  <a:pt x="184" y="587"/>
                  <a:pt x="170" y="577"/>
                  <a:pt x="144" y="594"/>
                </a:cubicBezTo>
                <a:cubicBezTo>
                  <a:pt x="138" y="615"/>
                  <a:pt x="118" y="636"/>
                  <a:pt x="114" y="654"/>
                </a:cubicBezTo>
                <a:cubicBezTo>
                  <a:pt x="110" y="672"/>
                  <a:pt x="113" y="682"/>
                  <a:pt x="120" y="702"/>
                </a:cubicBezTo>
                <a:cubicBezTo>
                  <a:pt x="128" y="734"/>
                  <a:pt x="129" y="756"/>
                  <a:pt x="156" y="774"/>
                </a:cubicBezTo>
                <a:cubicBezTo>
                  <a:pt x="211" y="760"/>
                  <a:pt x="178" y="754"/>
                  <a:pt x="252" y="762"/>
                </a:cubicBezTo>
                <a:cubicBezTo>
                  <a:pt x="254" y="768"/>
                  <a:pt x="253" y="776"/>
                  <a:pt x="258" y="780"/>
                </a:cubicBezTo>
                <a:cubicBezTo>
                  <a:pt x="268" y="787"/>
                  <a:pt x="294" y="792"/>
                  <a:pt x="294" y="792"/>
                </a:cubicBezTo>
                <a:cubicBezTo>
                  <a:pt x="286" y="816"/>
                  <a:pt x="294" y="810"/>
                  <a:pt x="270" y="81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8" name="Google Shape;428;p42"/>
          <p:cNvSpPr/>
          <p:nvPr/>
        </p:nvSpPr>
        <p:spPr>
          <a:xfrm>
            <a:off x="4524375" y="1979613"/>
            <a:ext cx="523875" cy="441325"/>
          </a:xfrm>
          <a:custGeom>
            <a:rect b="b" l="l" r="r" t="t"/>
            <a:pathLst>
              <a:path extrusionOk="0" h="278" w="330">
                <a:moveTo>
                  <a:pt x="0" y="49"/>
                </a:moveTo>
                <a:cubicBezTo>
                  <a:pt x="18" y="46"/>
                  <a:pt x="84" y="17"/>
                  <a:pt x="108" y="13"/>
                </a:cubicBezTo>
                <a:cubicBezTo>
                  <a:pt x="132" y="9"/>
                  <a:pt x="132" y="27"/>
                  <a:pt x="144" y="25"/>
                </a:cubicBezTo>
                <a:cubicBezTo>
                  <a:pt x="173" y="19"/>
                  <a:pt x="168" y="2"/>
                  <a:pt x="180" y="1"/>
                </a:cubicBezTo>
                <a:cubicBezTo>
                  <a:pt x="192" y="0"/>
                  <a:pt x="211" y="4"/>
                  <a:pt x="216" y="19"/>
                </a:cubicBezTo>
                <a:cubicBezTo>
                  <a:pt x="211" y="51"/>
                  <a:pt x="177" y="80"/>
                  <a:pt x="210" y="91"/>
                </a:cubicBezTo>
                <a:cubicBezTo>
                  <a:pt x="204" y="128"/>
                  <a:pt x="226" y="122"/>
                  <a:pt x="246" y="151"/>
                </a:cubicBezTo>
                <a:cubicBezTo>
                  <a:pt x="256" y="193"/>
                  <a:pt x="264" y="217"/>
                  <a:pt x="294" y="247"/>
                </a:cubicBezTo>
                <a:cubicBezTo>
                  <a:pt x="302" y="270"/>
                  <a:pt x="311" y="278"/>
                  <a:pt x="330" y="259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29" name="Google Shape;429;p42"/>
          <p:cNvSpPr/>
          <p:nvPr/>
        </p:nvSpPr>
        <p:spPr>
          <a:xfrm>
            <a:off x="4324350" y="1516063"/>
            <a:ext cx="714375" cy="503237"/>
          </a:xfrm>
          <a:custGeom>
            <a:rect b="b" l="l" r="r" t="t"/>
            <a:pathLst>
              <a:path extrusionOk="0" h="317" w="450">
                <a:moveTo>
                  <a:pt x="0" y="41"/>
                </a:moveTo>
                <a:cubicBezTo>
                  <a:pt x="15" y="18"/>
                  <a:pt x="38" y="0"/>
                  <a:pt x="24" y="41"/>
                </a:cubicBezTo>
                <a:cubicBezTo>
                  <a:pt x="50" y="50"/>
                  <a:pt x="76" y="74"/>
                  <a:pt x="102" y="83"/>
                </a:cubicBezTo>
                <a:cubicBezTo>
                  <a:pt x="108" y="85"/>
                  <a:pt x="126" y="77"/>
                  <a:pt x="126" y="77"/>
                </a:cubicBezTo>
                <a:cubicBezTo>
                  <a:pt x="142" y="124"/>
                  <a:pt x="207" y="95"/>
                  <a:pt x="246" y="89"/>
                </a:cubicBezTo>
                <a:cubicBezTo>
                  <a:pt x="296" y="95"/>
                  <a:pt x="341" y="107"/>
                  <a:pt x="390" y="113"/>
                </a:cubicBezTo>
                <a:cubicBezTo>
                  <a:pt x="415" y="124"/>
                  <a:pt x="411" y="144"/>
                  <a:pt x="414" y="155"/>
                </a:cubicBezTo>
                <a:cubicBezTo>
                  <a:pt x="417" y="166"/>
                  <a:pt x="402" y="160"/>
                  <a:pt x="408" y="179"/>
                </a:cubicBezTo>
                <a:cubicBezTo>
                  <a:pt x="414" y="220"/>
                  <a:pt x="415" y="245"/>
                  <a:pt x="450" y="269"/>
                </a:cubicBezTo>
                <a:cubicBezTo>
                  <a:pt x="414" y="281"/>
                  <a:pt x="437" y="302"/>
                  <a:pt x="408" y="317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0" name="Google Shape;430;p42"/>
          <p:cNvSpPr/>
          <p:nvPr/>
        </p:nvSpPr>
        <p:spPr>
          <a:xfrm>
            <a:off x="5210175" y="1763713"/>
            <a:ext cx="1104900" cy="798512"/>
          </a:xfrm>
          <a:custGeom>
            <a:rect b="b" l="l" r="r" t="t"/>
            <a:pathLst>
              <a:path extrusionOk="0" h="503" w="696">
                <a:moveTo>
                  <a:pt x="0" y="503"/>
                </a:moveTo>
                <a:cubicBezTo>
                  <a:pt x="23" y="495"/>
                  <a:pt x="49" y="500"/>
                  <a:pt x="72" y="491"/>
                </a:cubicBezTo>
                <a:cubicBezTo>
                  <a:pt x="78" y="489"/>
                  <a:pt x="74" y="477"/>
                  <a:pt x="78" y="473"/>
                </a:cubicBezTo>
                <a:cubicBezTo>
                  <a:pt x="87" y="464"/>
                  <a:pt x="103" y="462"/>
                  <a:pt x="114" y="455"/>
                </a:cubicBezTo>
                <a:cubicBezTo>
                  <a:pt x="123" y="445"/>
                  <a:pt x="111" y="424"/>
                  <a:pt x="120" y="407"/>
                </a:cubicBezTo>
                <a:cubicBezTo>
                  <a:pt x="129" y="390"/>
                  <a:pt x="151" y="380"/>
                  <a:pt x="168" y="353"/>
                </a:cubicBezTo>
                <a:cubicBezTo>
                  <a:pt x="188" y="323"/>
                  <a:pt x="196" y="271"/>
                  <a:pt x="222" y="245"/>
                </a:cubicBezTo>
                <a:cubicBezTo>
                  <a:pt x="235" y="232"/>
                  <a:pt x="298" y="208"/>
                  <a:pt x="318" y="203"/>
                </a:cubicBezTo>
                <a:cubicBezTo>
                  <a:pt x="349" y="208"/>
                  <a:pt x="362" y="218"/>
                  <a:pt x="390" y="227"/>
                </a:cubicBezTo>
                <a:cubicBezTo>
                  <a:pt x="407" y="237"/>
                  <a:pt x="423" y="245"/>
                  <a:pt x="432" y="251"/>
                </a:cubicBezTo>
                <a:cubicBezTo>
                  <a:pt x="441" y="257"/>
                  <a:pt x="434" y="257"/>
                  <a:pt x="444" y="263"/>
                </a:cubicBezTo>
                <a:cubicBezTo>
                  <a:pt x="467" y="271"/>
                  <a:pt x="469" y="279"/>
                  <a:pt x="492" y="287"/>
                </a:cubicBezTo>
                <a:cubicBezTo>
                  <a:pt x="512" y="317"/>
                  <a:pt x="510" y="283"/>
                  <a:pt x="552" y="311"/>
                </a:cubicBezTo>
                <a:cubicBezTo>
                  <a:pt x="563" y="318"/>
                  <a:pt x="588" y="323"/>
                  <a:pt x="588" y="323"/>
                </a:cubicBezTo>
                <a:cubicBezTo>
                  <a:pt x="626" y="310"/>
                  <a:pt x="630" y="312"/>
                  <a:pt x="642" y="275"/>
                </a:cubicBezTo>
                <a:cubicBezTo>
                  <a:pt x="632" y="244"/>
                  <a:pt x="635" y="269"/>
                  <a:pt x="648" y="239"/>
                </a:cubicBezTo>
                <a:cubicBezTo>
                  <a:pt x="653" y="227"/>
                  <a:pt x="660" y="203"/>
                  <a:pt x="660" y="203"/>
                </a:cubicBezTo>
                <a:cubicBezTo>
                  <a:pt x="663" y="182"/>
                  <a:pt x="673" y="104"/>
                  <a:pt x="672" y="89"/>
                </a:cubicBezTo>
                <a:cubicBezTo>
                  <a:pt x="671" y="76"/>
                  <a:pt x="664" y="65"/>
                  <a:pt x="660" y="53"/>
                </a:cubicBezTo>
                <a:cubicBezTo>
                  <a:pt x="658" y="47"/>
                  <a:pt x="654" y="35"/>
                  <a:pt x="654" y="35"/>
                </a:cubicBezTo>
                <a:cubicBezTo>
                  <a:pt x="660" y="33"/>
                  <a:pt x="685" y="9"/>
                  <a:pt x="690" y="5"/>
                </a:cubicBezTo>
                <a:cubicBezTo>
                  <a:pt x="696" y="0"/>
                  <a:pt x="684" y="11"/>
                  <a:pt x="684" y="1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1" name="Google Shape;431;p42"/>
          <p:cNvSpPr/>
          <p:nvPr/>
        </p:nvSpPr>
        <p:spPr>
          <a:xfrm>
            <a:off x="4724400" y="3048000"/>
            <a:ext cx="1143000" cy="523875"/>
          </a:xfrm>
          <a:custGeom>
            <a:rect b="b" l="l" r="r" t="t"/>
            <a:pathLst>
              <a:path extrusionOk="0" h="335" w="726">
                <a:moveTo>
                  <a:pt x="18" y="281"/>
                </a:moveTo>
                <a:cubicBezTo>
                  <a:pt x="99" y="261"/>
                  <a:pt x="0" y="277"/>
                  <a:pt x="48" y="293"/>
                </a:cubicBezTo>
                <a:cubicBezTo>
                  <a:pt x="69" y="300"/>
                  <a:pt x="92" y="297"/>
                  <a:pt x="114" y="299"/>
                </a:cubicBezTo>
                <a:cubicBezTo>
                  <a:pt x="132" y="317"/>
                  <a:pt x="144" y="327"/>
                  <a:pt x="168" y="335"/>
                </a:cubicBezTo>
                <a:cubicBezTo>
                  <a:pt x="196" y="326"/>
                  <a:pt x="180" y="303"/>
                  <a:pt x="186" y="269"/>
                </a:cubicBezTo>
                <a:cubicBezTo>
                  <a:pt x="188" y="259"/>
                  <a:pt x="182" y="243"/>
                  <a:pt x="192" y="239"/>
                </a:cubicBezTo>
                <a:cubicBezTo>
                  <a:pt x="220" y="228"/>
                  <a:pt x="252" y="235"/>
                  <a:pt x="282" y="233"/>
                </a:cubicBezTo>
                <a:cubicBezTo>
                  <a:pt x="295" y="213"/>
                  <a:pt x="275" y="223"/>
                  <a:pt x="288" y="203"/>
                </a:cubicBezTo>
                <a:cubicBezTo>
                  <a:pt x="293" y="189"/>
                  <a:pt x="317" y="177"/>
                  <a:pt x="324" y="161"/>
                </a:cubicBezTo>
                <a:cubicBezTo>
                  <a:pt x="331" y="145"/>
                  <a:pt x="327" y="129"/>
                  <a:pt x="330" y="107"/>
                </a:cubicBezTo>
                <a:cubicBezTo>
                  <a:pt x="333" y="85"/>
                  <a:pt x="325" y="45"/>
                  <a:pt x="342" y="29"/>
                </a:cubicBezTo>
                <a:cubicBezTo>
                  <a:pt x="358" y="3"/>
                  <a:pt x="408" y="0"/>
                  <a:pt x="432" y="11"/>
                </a:cubicBezTo>
                <a:cubicBezTo>
                  <a:pt x="457" y="14"/>
                  <a:pt x="483" y="33"/>
                  <a:pt x="492" y="47"/>
                </a:cubicBezTo>
                <a:cubicBezTo>
                  <a:pt x="501" y="61"/>
                  <a:pt x="484" y="76"/>
                  <a:pt x="486" y="95"/>
                </a:cubicBezTo>
                <a:cubicBezTo>
                  <a:pt x="499" y="199"/>
                  <a:pt x="480" y="108"/>
                  <a:pt x="504" y="161"/>
                </a:cubicBezTo>
                <a:cubicBezTo>
                  <a:pt x="519" y="194"/>
                  <a:pt x="508" y="210"/>
                  <a:pt x="540" y="221"/>
                </a:cubicBezTo>
                <a:cubicBezTo>
                  <a:pt x="581" y="216"/>
                  <a:pt x="620" y="210"/>
                  <a:pt x="660" y="197"/>
                </a:cubicBezTo>
                <a:cubicBezTo>
                  <a:pt x="687" y="156"/>
                  <a:pt x="656" y="208"/>
                  <a:pt x="678" y="143"/>
                </a:cubicBezTo>
                <a:cubicBezTo>
                  <a:pt x="682" y="130"/>
                  <a:pt x="692" y="120"/>
                  <a:pt x="696" y="107"/>
                </a:cubicBezTo>
                <a:cubicBezTo>
                  <a:pt x="698" y="96"/>
                  <a:pt x="703" y="102"/>
                  <a:pt x="708" y="95"/>
                </a:cubicBezTo>
                <a:cubicBezTo>
                  <a:pt x="713" y="88"/>
                  <a:pt x="722" y="71"/>
                  <a:pt x="726" y="6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2" name="Google Shape;432;p42"/>
          <p:cNvSpPr/>
          <p:nvPr/>
        </p:nvSpPr>
        <p:spPr>
          <a:xfrm>
            <a:off x="4429125" y="3438525"/>
            <a:ext cx="1724025" cy="611188"/>
          </a:xfrm>
          <a:custGeom>
            <a:rect b="b" l="l" r="r" t="t"/>
            <a:pathLst>
              <a:path extrusionOk="0" h="385" w="1086">
                <a:moveTo>
                  <a:pt x="0" y="84"/>
                </a:moveTo>
                <a:cubicBezTo>
                  <a:pt x="12" y="88"/>
                  <a:pt x="18" y="82"/>
                  <a:pt x="30" y="78"/>
                </a:cubicBezTo>
                <a:cubicBezTo>
                  <a:pt x="42" y="74"/>
                  <a:pt x="60" y="88"/>
                  <a:pt x="72" y="84"/>
                </a:cubicBezTo>
                <a:cubicBezTo>
                  <a:pt x="78" y="82"/>
                  <a:pt x="90" y="78"/>
                  <a:pt x="90" y="78"/>
                </a:cubicBezTo>
                <a:cubicBezTo>
                  <a:pt x="117" y="87"/>
                  <a:pt x="111" y="75"/>
                  <a:pt x="138" y="66"/>
                </a:cubicBezTo>
                <a:cubicBezTo>
                  <a:pt x="182" y="77"/>
                  <a:pt x="176" y="68"/>
                  <a:pt x="204" y="96"/>
                </a:cubicBezTo>
                <a:cubicBezTo>
                  <a:pt x="218" y="110"/>
                  <a:pt x="241" y="115"/>
                  <a:pt x="258" y="126"/>
                </a:cubicBezTo>
                <a:cubicBezTo>
                  <a:pt x="273" y="150"/>
                  <a:pt x="308" y="219"/>
                  <a:pt x="324" y="252"/>
                </a:cubicBezTo>
                <a:cubicBezTo>
                  <a:pt x="340" y="285"/>
                  <a:pt x="345" y="306"/>
                  <a:pt x="354" y="324"/>
                </a:cubicBezTo>
                <a:cubicBezTo>
                  <a:pt x="362" y="336"/>
                  <a:pt x="370" y="348"/>
                  <a:pt x="378" y="360"/>
                </a:cubicBezTo>
                <a:cubicBezTo>
                  <a:pt x="382" y="365"/>
                  <a:pt x="380" y="374"/>
                  <a:pt x="384" y="378"/>
                </a:cubicBezTo>
                <a:cubicBezTo>
                  <a:pt x="388" y="382"/>
                  <a:pt x="396" y="382"/>
                  <a:pt x="402" y="384"/>
                </a:cubicBezTo>
                <a:cubicBezTo>
                  <a:pt x="420" y="382"/>
                  <a:pt x="439" y="385"/>
                  <a:pt x="456" y="378"/>
                </a:cubicBezTo>
                <a:cubicBezTo>
                  <a:pt x="471" y="372"/>
                  <a:pt x="461" y="345"/>
                  <a:pt x="468" y="330"/>
                </a:cubicBezTo>
                <a:cubicBezTo>
                  <a:pt x="479" y="308"/>
                  <a:pt x="501" y="286"/>
                  <a:pt x="522" y="282"/>
                </a:cubicBezTo>
                <a:cubicBezTo>
                  <a:pt x="537" y="260"/>
                  <a:pt x="554" y="261"/>
                  <a:pt x="576" y="246"/>
                </a:cubicBezTo>
                <a:cubicBezTo>
                  <a:pt x="580" y="240"/>
                  <a:pt x="583" y="233"/>
                  <a:pt x="588" y="228"/>
                </a:cubicBezTo>
                <a:cubicBezTo>
                  <a:pt x="599" y="219"/>
                  <a:pt x="624" y="204"/>
                  <a:pt x="624" y="204"/>
                </a:cubicBezTo>
                <a:cubicBezTo>
                  <a:pt x="635" y="195"/>
                  <a:pt x="636" y="184"/>
                  <a:pt x="648" y="174"/>
                </a:cubicBezTo>
                <a:cubicBezTo>
                  <a:pt x="660" y="164"/>
                  <a:pt x="672" y="147"/>
                  <a:pt x="696" y="144"/>
                </a:cubicBezTo>
                <a:cubicBezTo>
                  <a:pt x="720" y="141"/>
                  <a:pt x="765" y="156"/>
                  <a:pt x="792" y="156"/>
                </a:cubicBezTo>
                <a:cubicBezTo>
                  <a:pt x="819" y="156"/>
                  <a:pt x="838" y="149"/>
                  <a:pt x="858" y="144"/>
                </a:cubicBezTo>
                <a:cubicBezTo>
                  <a:pt x="899" y="116"/>
                  <a:pt x="880" y="115"/>
                  <a:pt x="912" y="126"/>
                </a:cubicBezTo>
                <a:cubicBezTo>
                  <a:pt x="924" y="124"/>
                  <a:pt x="937" y="126"/>
                  <a:pt x="948" y="120"/>
                </a:cubicBezTo>
                <a:cubicBezTo>
                  <a:pt x="948" y="120"/>
                  <a:pt x="970" y="37"/>
                  <a:pt x="972" y="30"/>
                </a:cubicBezTo>
                <a:cubicBezTo>
                  <a:pt x="974" y="24"/>
                  <a:pt x="972" y="14"/>
                  <a:pt x="978" y="12"/>
                </a:cubicBezTo>
                <a:cubicBezTo>
                  <a:pt x="989" y="7"/>
                  <a:pt x="1014" y="14"/>
                  <a:pt x="1032" y="12"/>
                </a:cubicBezTo>
                <a:cubicBezTo>
                  <a:pt x="1050" y="10"/>
                  <a:pt x="1075" y="2"/>
                  <a:pt x="1086" y="0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3" name="Google Shape;433;p42"/>
          <p:cNvSpPr/>
          <p:nvPr/>
        </p:nvSpPr>
        <p:spPr>
          <a:xfrm>
            <a:off x="4705350" y="3648075"/>
            <a:ext cx="828675" cy="1409700"/>
          </a:xfrm>
          <a:custGeom>
            <a:rect b="b" l="l" r="r" t="t"/>
            <a:pathLst>
              <a:path extrusionOk="0" h="888" w="522">
                <a:moveTo>
                  <a:pt x="0" y="0"/>
                </a:moveTo>
                <a:cubicBezTo>
                  <a:pt x="2" y="10"/>
                  <a:pt x="30" y="16"/>
                  <a:pt x="36" y="24"/>
                </a:cubicBezTo>
                <a:cubicBezTo>
                  <a:pt x="41" y="31"/>
                  <a:pt x="66" y="53"/>
                  <a:pt x="72" y="54"/>
                </a:cubicBezTo>
                <a:cubicBezTo>
                  <a:pt x="77" y="68"/>
                  <a:pt x="91" y="75"/>
                  <a:pt x="102" y="84"/>
                </a:cubicBezTo>
                <a:cubicBezTo>
                  <a:pt x="120" y="78"/>
                  <a:pt x="120" y="108"/>
                  <a:pt x="120" y="108"/>
                </a:cubicBezTo>
                <a:cubicBezTo>
                  <a:pt x="126" y="114"/>
                  <a:pt x="148" y="134"/>
                  <a:pt x="150" y="144"/>
                </a:cubicBezTo>
                <a:cubicBezTo>
                  <a:pt x="156" y="156"/>
                  <a:pt x="153" y="171"/>
                  <a:pt x="156" y="186"/>
                </a:cubicBezTo>
                <a:cubicBezTo>
                  <a:pt x="159" y="201"/>
                  <a:pt x="160" y="214"/>
                  <a:pt x="168" y="234"/>
                </a:cubicBezTo>
                <a:cubicBezTo>
                  <a:pt x="173" y="273"/>
                  <a:pt x="167" y="294"/>
                  <a:pt x="204" y="306"/>
                </a:cubicBezTo>
                <a:cubicBezTo>
                  <a:pt x="211" y="327"/>
                  <a:pt x="224" y="344"/>
                  <a:pt x="228" y="360"/>
                </a:cubicBezTo>
                <a:cubicBezTo>
                  <a:pt x="232" y="376"/>
                  <a:pt x="225" y="387"/>
                  <a:pt x="228" y="402"/>
                </a:cubicBezTo>
                <a:cubicBezTo>
                  <a:pt x="232" y="426"/>
                  <a:pt x="244" y="435"/>
                  <a:pt x="246" y="450"/>
                </a:cubicBezTo>
                <a:cubicBezTo>
                  <a:pt x="248" y="465"/>
                  <a:pt x="231" y="481"/>
                  <a:pt x="240" y="492"/>
                </a:cubicBezTo>
                <a:cubicBezTo>
                  <a:pt x="241" y="495"/>
                  <a:pt x="295" y="515"/>
                  <a:pt x="300" y="516"/>
                </a:cubicBezTo>
                <a:cubicBezTo>
                  <a:pt x="296" y="528"/>
                  <a:pt x="292" y="540"/>
                  <a:pt x="288" y="552"/>
                </a:cubicBezTo>
                <a:cubicBezTo>
                  <a:pt x="286" y="558"/>
                  <a:pt x="282" y="570"/>
                  <a:pt x="282" y="570"/>
                </a:cubicBezTo>
                <a:cubicBezTo>
                  <a:pt x="309" y="579"/>
                  <a:pt x="333" y="573"/>
                  <a:pt x="360" y="564"/>
                </a:cubicBezTo>
                <a:cubicBezTo>
                  <a:pt x="380" y="571"/>
                  <a:pt x="414" y="594"/>
                  <a:pt x="414" y="594"/>
                </a:cubicBezTo>
                <a:cubicBezTo>
                  <a:pt x="421" y="605"/>
                  <a:pt x="423" y="621"/>
                  <a:pt x="432" y="630"/>
                </a:cubicBezTo>
                <a:cubicBezTo>
                  <a:pt x="442" y="640"/>
                  <a:pt x="468" y="654"/>
                  <a:pt x="468" y="654"/>
                </a:cubicBezTo>
                <a:cubicBezTo>
                  <a:pt x="472" y="667"/>
                  <a:pt x="485" y="677"/>
                  <a:pt x="486" y="690"/>
                </a:cubicBezTo>
                <a:cubicBezTo>
                  <a:pt x="491" y="773"/>
                  <a:pt x="480" y="757"/>
                  <a:pt x="462" y="810"/>
                </a:cubicBezTo>
                <a:cubicBezTo>
                  <a:pt x="475" y="876"/>
                  <a:pt x="454" y="815"/>
                  <a:pt x="492" y="846"/>
                </a:cubicBezTo>
                <a:cubicBezTo>
                  <a:pt x="504" y="856"/>
                  <a:pt x="498" y="876"/>
                  <a:pt x="522" y="888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4" name="Google Shape;434;p42"/>
          <p:cNvSpPr/>
          <p:nvPr/>
        </p:nvSpPr>
        <p:spPr>
          <a:xfrm>
            <a:off x="3062288" y="3417888"/>
            <a:ext cx="890587" cy="677862"/>
          </a:xfrm>
          <a:custGeom>
            <a:rect b="b" l="l" r="r" t="t"/>
            <a:pathLst>
              <a:path extrusionOk="0" h="427" w="561">
                <a:moveTo>
                  <a:pt x="561" y="205"/>
                </a:moveTo>
                <a:cubicBezTo>
                  <a:pt x="535" y="188"/>
                  <a:pt x="523" y="169"/>
                  <a:pt x="495" y="151"/>
                </a:cubicBezTo>
                <a:cubicBezTo>
                  <a:pt x="467" y="133"/>
                  <a:pt x="451" y="122"/>
                  <a:pt x="423" y="103"/>
                </a:cubicBezTo>
                <a:cubicBezTo>
                  <a:pt x="407" y="87"/>
                  <a:pt x="401" y="79"/>
                  <a:pt x="393" y="67"/>
                </a:cubicBezTo>
                <a:cubicBezTo>
                  <a:pt x="385" y="55"/>
                  <a:pt x="387" y="41"/>
                  <a:pt x="375" y="31"/>
                </a:cubicBezTo>
                <a:cubicBezTo>
                  <a:pt x="361" y="17"/>
                  <a:pt x="321" y="7"/>
                  <a:pt x="321" y="7"/>
                </a:cubicBezTo>
                <a:cubicBezTo>
                  <a:pt x="266" y="15"/>
                  <a:pt x="283" y="0"/>
                  <a:pt x="267" y="49"/>
                </a:cubicBezTo>
                <a:cubicBezTo>
                  <a:pt x="263" y="61"/>
                  <a:pt x="243" y="57"/>
                  <a:pt x="231" y="61"/>
                </a:cubicBezTo>
                <a:cubicBezTo>
                  <a:pt x="225" y="63"/>
                  <a:pt x="195" y="103"/>
                  <a:pt x="195" y="103"/>
                </a:cubicBezTo>
                <a:cubicBezTo>
                  <a:pt x="181" y="125"/>
                  <a:pt x="185" y="114"/>
                  <a:pt x="177" y="139"/>
                </a:cubicBezTo>
                <a:cubicBezTo>
                  <a:pt x="174" y="171"/>
                  <a:pt x="182" y="200"/>
                  <a:pt x="159" y="223"/>
                </a:cubicBezTo>
                <a:cubicBezTo>
                  <a:pt x="145" y="237"/>
                  <a:pt x="105" y="247"/>
                  <a:pt x="105" y="247"/>
                </a:cubicBezTo>
                <a:cubicBezTo>
                  <a:pt x="86" y="275"/>
                  <a:pt x="78" y="295"/>
                  <a:pt x="51" y="313"/>
                </a:cubicBezTo>
                <a:cubicBezTo>
                  <a:pt x="42" y="339"/>
                  <a:pt x="31" y="364"/>
                  <a:pt x="9" y="379"/>
                </a:cubicBezTo>
                <a:cubicBezTo>
                  <a:pt x="0" y="406"/>
                  <a:pt x="3" y="391"/>
                  <a:pt x="3" y="427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5" name="Google Shape;435;p42"/>
          <p:cNvSpPr/>
          <p:nvPr/>
        </p:nvSpPr>
        <p:spPr>
          <a:xfrm>
            <a:off x="4000500" y="3763963"/>
            <a:ext cx="725488" cy="579437"/>
          </a:xfrm>
          <a:custGeom>
            <a:rect b="b" l="l" r="r" t="t"/>
            <a:pathLst>
              <a:path extrusionOk="0" h="365" w="457">
                <a:moveTo>
                  <a:pt x="0" y="17"/>
                </a:moveTo>
                <a:cubicBezTo>
                  <a:pt x="51" y="0"/>
                  <a:pt x="20" y="53"/>
                  <a:pt x="42" y="71"/>
                </a:cubicBezTo>
                <a:cubicBezTo>
                  <a:pt x="53" y="80"/>
                  <a:pt x="70" y="78"/>
                  <a:pt x="84" y="83"/>
                </a:cubicBezTo>
                <a:cubicBezTo>
                  <a:pt x="102" y="87"/>
                  <a:pt x="128" y="81"/>
                  <a:pt x="144" y="83"/>
                </a:cubicBezTo>
                <a:cubicBezTo>
                  <a:pt x="160" y="85"/>
                  <a:pt x="167" y="94"/>
                  <a:pt x="180" y="95"/>
                </a:cubicBezTo>
                <a:cubicBezTo>
                  <a:pt x="193" y="96"/>
                  <a:pt x="208" y="89"/>
                  <a:pt x="222" y="89"/>
                </a:cubicBezTo>
                <a:cubicBezTo>
                  <a:pt x="236" y="89"/>
                  <a:pt x="249" y="94"/>
                  <a:pt x="264" y="95"/>
                </a:cubicBezTo>
                <a:cubicBezTo>
                  <a:pt x="279" y="96"/>
                  <a:pt x="293" y="99"/>
                  <a:pt x="312" y="95"/>
                </a:cubicBezTo>
                <a:cubicBezTo>
                  <a:pt x="331" y="91"/>
                  <a:pt x="360" y="76"/>
                  <a:pt x="378" y="71"/>
                </a:cubicBezTo>
                <a:cubicBezTo>
                  <a:pt x="396" y="66"/>
                  <a:pt x="408" y="63"/>
                  <a:pt x="420" y="65"/>
                </a:cubicBezTo>
                <a:cubicBezTo>
                  <a:pt x="432" y="67"/>
                  <a:pt x="444" y="71"/>
                  <a:pt x="450" y="83"/>
                </a:cubicBezTo>
                <a:cubicBezTo>
                  <a:pt x="455" y="95"/>
                  <a:pt x="457" y="122"/>
                  <a:pt x="456" y="137"/>
                </a:cubicBezTo>
                <a:cubicBezTo>
                  <a:pt x="455" y="152"/>
                  <a:pt x="457" y="166"/>
                  <a:pt x="444" y="173"/>
                </a:cubicBezTo>
                <a:cubicBezTo>
                  <a:pt x="431" y="191"/>
                  <a:pt x="399" y="173"/>
                  <a:pt x="378" y="179"/>
                </a:cubicBezTo>
                <a:cubicBezTo>
                  <a:pt x="370" y="181"/>
                  <a:pt x="367" y="193"/>
                  <a:pt x="360" y="197"/>
                </a:cubicBezTo>
                <a:cubicBezTo>
                  <a:pt x="335" y="211"/>
                  <a:pt x="303" y="212"/>
                  <a:pt x="276" y="215"/>
                </a:cubicBezTo>
                <a:cubicBezTo>
                  <a:pt x="252" y="251"/>
                  <a:pt x="245" y="313"/>
                  <a:pt x="294" y="329"/>
                </a:cubicBezTo>
                <a:cubicBezTo>
                  <a:pt x="298" y="335"/>
                  <a:pt x="303" y="341"/>
                  <a:pt x="306" y="347"/>
                </a:cubicBezTo>
                <a:cubicBezTo>
                  <a:pt x="309" y="353"/>
                  <a:pt x="312" y="365"/>
                  <a:pt x="312" y="36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6" name="Google Shape;436;p42"/>
          <p:cNvSpPr/>
          <p:nvPr/>
        </p:nvSpPr>
        <p:spPr>
          <a:xfrm>
            <a:off x="3743325" y="3733800"/>
            <a:ext cx="665163" cy="657225"/>
          </a:xfrm>
          <a:custGeom>
            <a:rect b="b" l="l" r="r" t="t"/>
            <a:pathLst>
              <a:path extrusionOk="0" h="414" w="419">
                <a:moveTo>
                  <a:pt x="42" y="0"/>
                </a:moveTo>
                <a:cubicBezTo>
                  <a:pt x="35" y="20"/>
                  <a:pt x="19" y="34"/>
                  <a:pt x="12" y="54"/>
                </a:cubicBezTo>
                <a:cubicBezTo>
                  <a:pt x="8" y="66"/>
                  <a:pt x="0" y="90"/>
                  <a:pt x="0" y="90"/>
                </a:cubicBezTo>
                <a:cubicBezTo>
                  <a:pt x="2" y="100"/>
                  <a:pt x="0" y="112"/>
                  <a:pt x="6" y="120"/>
                </a:cubicBezTo>
                <a:cubicBezTo>
                  <a:pt x="10" y="125"/>
                  <a:pt x="20" y="122"/>
                  <a:pt x="24" y="126"/>
                </a:cubicBezTo>
                <a:cubicBezTo>
                  <a:pt x="28" y="130"/>
                  <a:pt x="27" y="138"/>
                  <a:pt x="30" y="144"/>
                </a:cubicBezTo>
                <a:cubicBezTo>
                  <a:pt x="33" y="150"/>
                  <a:pt x="39" y="155"/>
                  <a:pt x="42" y="162"/>
                </a:cubicBezTo>
                <a:cubicBezTo>
                  <a:pt x="61" y="206"/>
                  <a:pt x="39" y="193"/>
                  <a:pt x="72" y="204"/>
                </a:cubicBezTo>
                <a:cubicBezTo>
                  <a:pt x="86" y="245"/>
                  <a:pt x="65" y="199"/>
                  <a:pt x="108" y="228"/>
                </a:cubicBezTo>
                <a:cubicBezTo>
                  <a:pt x="113" y="232"/>
                  <a:pt x="110" y="241"/>
                  <a:pt x="114" y="246"/>
                </a:cubicBezTo>
                <a:cubicBezTo>
                  <a:pt x="119" y="252"/>
                  <a:pt x="126" y="254"/>
                  <a:pt x="132" y="258"/>
                </a:cubicBezTo>
                <a:cubicBezTo>
                  <a:pt x="194" y="250"/>
                  <a:pt x="202" y="246"/>
                  <a:pt x="270" y="252"/>
                </a:cubicBezTo>
                <a:cubicBezTo>
                  <a:pt x="297" y="261"/>
                  <a:pt x="326" y="263"/>
                  <a:pt x="354" y="270"/>
                </a:cubicBezTo>
                <a:cubicBezTo>
                  <a:pt x="363" y="297"/>
                  <a:pt x="373" y="295"/>
                  <a:pt x="396" y="306"/>
                </a:cubicBezTo>
                <a:cubicBezTo>
                  <a:pt x="402" y="309"/>
                  <a:pt x="419" y="313"/>
                  <a:pt x="414" y="318"/>
                </a:cubicBezTo>
                <a:cubicBezTo>
                  <a:pt x="408" y="324"/>
                  <a:pt x="398" y="314"/>
                  <a:pt x="390" y="312"/>
                </a:cubicBezTo>
                <a:cubicBezTo>
                  <a:pt x="377" y="350"/>
                  <a:pt x="414" y="375"/>
                  <a:pt x="414" y="414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7" name="Google Shape;437;p42"/>
          <p:cNvSpPr/>
          <p:nvPr/>
        </p:nvSpPr>
        <p:spPr>
          <a:xfrm>
            <a:off x="3114675" y="2619375"/>
            <a:ext cx="714375" cy="508000"/>
          </a:xfrm>
          <a:custGeom>
            <a:rect b="b" l="l" r="r" t="t"/>
            <a:pathLst>
              <a:path extrusionOk="0" h="320" w="450">
                <a:moveTo>
                  <a:pt x="0" y="0"/>
                </a:moveTo>
                <a:cubicBezTo>
                  <a:pt x="8" y="2"/>
                  <a:pt x="18" y="1"/>
                  <a:pt x="24" y="6"/>
                </a:cubicBezTo>
                <a:cubicBezTo>
                  <a:pt x="29" y="10"/>
                  <a:pt x="25" y="20"/>
                  <a:pt x="30" y="24"/>
                </a:cubicBezTo>
                <a:cubicBezTo>
                  <a:pt x="41" y="33"/>
                  <a:pt x="58" y="31"/>
                  <a:pt x="72" y="36"/>
                </a:cubicBezTo>
                <a:cubicBezTo>
                  <a:pt x="74" y="42"/>
                  <a:pt x="74" y="50"/>
                  <a:pt x="78" y="54"/>
                </a:cubicBezTo>
                <a:cubicBezTo>
                  <a:pt x="88" y="64"/>
                  <a:pt x="114" y="78"/>
                  <a:pt x="114" y="78"/>
                </a:cubicBezTo>
                <a:cubicBezTo>
                  <a:pt x="125" y="110"/>
                  <a:pt x="126" y="147"/>
                  <a:pt x="144" y="174"/>
                </a:cubicBezTo>
                <a:cubicBezTo>
                  <a:pt x="149" y="202"/>
                  <a:pt x="151" y="223"/>
                  <a:pt x="156" y="246"/>
                </a:cubicBezTo>
                <a:cubicBezTo>
                  <a:pt x="161" y="269"/>
                  <a:pt x="160" y="305"/>
                  <a:pt x="174" y="312"/>
                </a:cubicBezTo>
                <a:cubicBezTo>
                  <a:pt x="223" y="280"/>
                  <a:pt x="129" y="320"/>
                  <a:pt x="240" y="288"/>
                </a:cubicBezTo>
                <a:cubicBezTo>
                  <a:pt x="254" y="284"/>
                  <a:pt x="300" y="240"/>
                  <a:pt x="294" y="258"/>
                </a:cubicBezTo>
                <a:cubicBezTo>
                  <a:pt x="356" y="265"/>
                  <a:pt x="382" y="282"/>
                  <a:pt x="450" y="282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8" name="Google Shape;438;p42"/>
          <p:cNvSpPr/>
          <p:nvPr/>
        </p:nvSpPr>
        <p:spPr>
          <a:xfrm>
            <a:off x="2952750" y="2714625"/>
            <a:ext cx="619125" cy="630238"/>
          </a:xfrm>
          <a:custGeom>
            <a:rect b="b" l="l" r="r" t="t"/>
            <a:pathLst>
              <a:path extrusionOk="0" h="397" w="390">
                <a:moveTo>
                  <a:pt x="6" y="0"/>
                </a:moveTo>
                <a:cubicBezTo>
                  <a:pt x="8" y="34"/>
                  <a:pt x="0" y="70"/>
                  <a:pt x="12" y="102"/>
                </a:cubicBezTo>
                <a:cubicBezTo>
                  <a:pt x="36" y="164"/>
                  <a:pt x="61" y="68"/>
                  <a:pt x="42" y="126"/>
                </a:cubicBezTo>
                <a:cubicBezTo>
                  <a:pt x="60" y="154"/>
                  <a:pt x="57" y="203"/>
                  <a:pt x="72" y="222"/>
                </a:cubicBezTo>
                <a:cubicBezTo>
                  <a:pt x="76" y="227"/>
                  <a:pt x="84" y="226"/>
                  <a:pt x="90" y="228"/>
                </a:cubicBezTo>
                <a:cubicBezTo>
                  <a:pt x="95" y="244"/>
                  <a:pt x="90" y="264"/>
                  <a:pt x="102" y="276"/>
                </a:cubicBezTo>
                <a:cubicBezTo>
                  <a:pt x="111" y="285"/>
                  <a:pt x="138" y="288"/>
                  <a:pt x="138" y="288"/>
                </a:cubicBezTo>
                <a:cubicBezTo>
                  <a:pt x="152" y="309"/>
                  <a:pt x="149" y="322"/>
                  <a:pt x="174" y="330"/>
                </a:cubicBezTo>
                <a:cubicBezTo>
                  <a:pt x="208" y="364"/>
                  <a:pt x="251" y="350"/>
                  <a:pt x="294" y="336"/>
                </a:cubicBezTo>
                <a:cubicBezTo>
                  <a:pt x="312" y="282"/>
                  <a:pt x="316" y="383"/>
                  <a:pt x="318" y="384"/>
                </a:cubicBezTo>
                <a:cubicBezTo>
                  <a:pt x="338" y="397"/>
                  <a:pt x="366" y="384"/>
                  <a:pt x="390" y="384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9" name="Google Shape;439;p42"/>
          <p:cNvSpPr/>
          <p:nvPr/>
        </p:nvSpPr>
        <p:spPr>
          <a:xfrm>
            <a:off x="1360488" y="142875"/>
            <a:ext cx="5649912" cy="2286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LƯỢC ĐỒ TỰ NHIÊN CHÂU 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3"/>
          <p:cNvSpPr txBox="1"/>
          <p:nvPr>
            <p:ph type="title"/>
          </p:nvPr>
        </p:nvSpPr>
        <p:spPr>
          <a:xfrm>
            <a:off x="0" y="304800"/>
            <a:ext cx="92964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3 - SÔNG NGÒI VÀ CẢNH QUAN  CHÂU Á</a:t>
            </a:r>
            <a:b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>
                <a:solidFill>
                  <a:srgbClr val="FF0000"/>
                </a:solidFill>
              </a:rPr>
              <a:t>1. </a:t>
            </a:r>
            <a:r>
              <a:rPr lang="en-US" cap="none">
                <a:solidFill>
                  <a:srgbClr val="FF0000"/>
                </a:solidFill>
              </a:rPr>
              <a:t>Đặc điểm sông ngòi:</a:t>
            </a:r>
            <a:br>
              <a:rPr lang="en-US" cap="none">
                <a:solidFill>
                  <a:srgbClr val="FF0000"/>
                </a:solidFill>
              </a:rPr>
            </a:br>
            <a:r>
              <a:rPr lang="en-US"/>
              <a:t>   </a:t>
            </a:r>
            <a:r>
              <a:rPr lang="en-US" sz="3600" cap="none">
                <a:solidFill>
                  <a:srgbClr val="0000CC"/>
                </a:solidFill>
              </a:rPr>
              <a:t>- Châu Á có mạng lưới sông ngòi khá phát triển, có nhiều hệ thống sông lớn( sông Ô-bi, sông Hoàng Hà, sông Trường </a:t>
            </a:r>
            <a:r>
              <a:rPr lang="en-US" cap="none">
                <a:solidFill>
                  <a:srgbClr val="0000CC"/>
                </a:solidFill>
              </a:rPr>
              <a:t>G</a:t>
            </a:r>
            <a:r>
              <a:rPr lang="en-US" sz="3600" cap="none">
                <a:solidFill>
                  <a:srgbClr val="0000CC"/>
                </a:solidFill>
              </a:rPr>
              <a:t>iang, sông Mê </a:t>
            </a:r>
            <a:r>
              <a:rPr lang="en-US" cap="none">
                <a:solidFill>
                  <a:srgbClr val="0000CC"/>
                </a:solidFill>
              </a:rPr>
              <a:t>C</a:t>
            </a:r>
            <a:r>
              <a:rPr lang="en-US" sz="3600" cap="none">
                <a:solidFill>
                  <a:srgbClr val="0000CC"/>
                </a:solidFill>
              </a:rPr>
              <a:t>ông...)</a:t>
            </a:r>
            <a:br>
              <a:rPr lang="en-US" sz="3600" cap="none">
                <a:solidFill>
                  <a:srgbClr val="0000CC"/>
                </a:solidFill>
              </a:rPr>
            </a:br>
            <a:br>
              <a:rPr lang="en-US" cap="none"/>
            </a:br>
            <a:endParaRPr/>
          </a:p>
        </p:txBody>
      </p:sp>
      <p:pic>
        <p:nvPicPr>
          <p:cNvPr descr="Tổng hợp 5000 ảnh động tuyển chọn cực đẹp cho Powerpoint | CTU - Cộng đồng  Sinh viên Đại học Cần Thơ" id="445" name="Google Shape;4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3429000"/>
            <a:ext cx="1028700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_DO_TU_NHIEN_CHAU_A" id="450" name="Google Shape;4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7052"/>
            <a:ext cx="5326063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4"/>
          <p:cNvSpPr/>
          <p:nvPr/>
        </p:nvSpPr>
        <p:spPr>
          <a:xfrm>
            <a:off x="2057400" y="1524000"/>
            <a:ext cx="352425" cy="984250"/>
          </a:xfrm>
          <a:custGeom>
            <a:rect b="b" l="l" r="r" t="t"/>
            <a:pathLst>
              <a:path extrusionOk="0" h="620" w="222">
                <a:moveTo>
                  <a:pt x="222" y="620"/>
                </a:moveTo>
                <a:cubicBezTo>
                  <a:pt x="206" y="604"/>
                  <a:pt x="188" y="590"/>
                  <a:pt x="174" y="572"/>
                </a:cubicBezTo>
                <a:cubicBezTo>
                  <a:pt x="127" y="513"/>
                  <a:pt x="181" y="553"/>
                  <a:pt x="138" y="524"/>
                </a:cubicBezTo>
                <a:cubicBezTo>
                  <a:pt x="128" y="509"/>
                  <a:pt x="89" y="448"/>
                  <a:pt x="84" y="434"/>
                </a:cubicBezTo>
                <a:cubicBezTo>
                  <a:pt x="80" y="422"/>
                  <a:pt x="72" y="398"/>
                  <a:pt x="72" y="398"/>
                </a:cubicBezTo>
                <a:cubicBezTo>
                  <a:pt x="74" y="392"/>
                  <a:pt x="74" y="385"/>
                  <a:pt x="78" y="380"/>
                </a:cubicBezTo>
                <a:cubicBezTo>
                  <a:pt x="83" y="374"/>
                  <a:pt x="95" y="375"/>
                  <a:pt x="96" y="368"/>
                </a:cubicBezTo>
                <a:cubicBezTo>
                  <a:pt x="109" y="295"/>
                  <a:pt x="44" y="289"/>
                  <a:pt x="0" y="260"/>
                </a:cubicBezTo>
                <a:cubicBezTo>
                  <a:pt x="32" y="249"/>
                  <a:pt x="10" y="241"/>
                  <a:pt x="42" y="230"/>
                </a:cubicBezTo>
                <a:cubicBezTo>
                  <a:pt x="48" y="198"/>
                  <a:pt x="59" y="179"/>
                  <a:pt x="48" y="146"/>
                </a:cubicBezTo>
                <a:cubicBezTo>
                  <a:pt x="46" y="139"/>
                  <a:pt x="39" y="135"/>
                  <a:pt x="36" y="128"/>
                </a:cubicBezTo>
                <a:cubicBezTo>
                  <a:pt x="31" y="116"/>
                  <a:pt x="24" y="92"/>
                  <a:pt x="24" y="92"/>
                </a:cubicBezTo>
                <a:cubicBezTo>
                  <a:pt x="26" y="76"/>
                  <a:pt x="23" y="59"/>
                  <a:pt x="30" y="44"/>
                </a:cubicBezTo>
                <a:cubicBezTo>
                  <a:pt x="33" y="38"/>
                  <a:pt x="44" y="42"/>
                  <a:pt x="48" y="38"/>
                </a:cubicBezTo>
                <a:cubicBezTo>
                  <a:pt x="52" y="34"/>
                  <a:pt x="50" y="24"/>
                  <a:pt x="54" y="20"/>
                </a:cubicBezTo>
                <a:cubicBezTo>
                  <a:pt x="74" y="0"/>
                  <a:pt x="115" y="2"/>
                  <a:pt x="138" y="2"/>
                </a:cubicBezTo>
              </a:path>
            </a:pathLst>
          </a:cu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2" name="Google Shape;452;p44"/>
          <p:cNvSpPr/>
          <p:nvPr/>
        </p:nvSpPr>
        <p:spPr>
          <a:xfrm>
            <a:off x="1919288" y="2009775"/>
            <a:ext cx="233362" cy="257175"/>
          </a:xfrm>
          <a:custGeom>
            <a:rect b="b" l="l" r="r" t="t"/>
            <a:pathLst>
              <a:path extrusionOk="0" h="162" w="147">
                <a:moveTo>
                  <a:pt x="3" y="162"/>
                </a:moveTo>
                <a:cubicBezTo>
                  <a:pt x="5" y="146"/>
                  <a:pt x="0" y="127"/>
                  <a:pt x="9" y="114"/>
                </a:cubicBezTo>
                <a:cubicBezTo>
                  <a:pt x="20" y="98"/>
                  <a:pt x="47" y="101"/>
                  <a:pt x="63" y="90"/>
                </a:cubicBezTo>
                <a:cubicBezTo>
                  <a:pt x="65" y="84"/>
                  <a:pt x="64" y="76"/>
                  <a:pt x="69" y="72"/>
                </a:cubicBezTo>
                <a:cubicBezTo>
                  <a:pt x="79" y="65"/>
                  <a:pt x="105" y="60"/>
                  <a:pt x="105" y="60"/>
                </a:cubicBezTo>
                <a:cubicBezTo>
                  <a:pt x="112" y="31"/>
                  <a:pt x="112" y="0"/>
                  <a:pt x="147" y="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3" name="Google Shape;453;p44"/>
          <p:cNvSpPr/>
          <p:nvPr/>
        </p:nvSpPr>
        <p:spPr>
          <a:xfrm>
            <a:off x="1781175" y="1943100"/>
            <a:ext cx="314325" cy="257175"/>
          </a:xfrm>
          <a:custGeom>
            <a:rect b="b" l="l" r="r" t="t"/>
            <a:pathLst>
              <a:path extrusionOk="0" h="162" w="198">
                <a:moveTo>
                  <a:pt x="0" y="162"/>
                </a:moveTo>
                <a:cubicBezTo>
                  <a:pt x="31" y="141"/>
                  <a:pt x="19" y="135"/>
                  <a:pt x="36" y="114"/>
                </a:cubicBezTo>
                <a:cubicBezTo>
                  <a:pt x="49" y="98"/>
                  <a:pt x="78" y="94"/>
                  <a:pt x="96" y="90"/>
                </a:cubicBezTo>
                <a:cubicBezTo>
                  <a:pt x="114" y="63"/>
                  <a:pt x="143" y="34"/>
                  <a:pt x="174" y="24"/>
                </a:cubicBezTo>
                <a:cubicBezTo>
                  <a:pt x="176" y="18"/>
                  <a:pt x="176" y="10"/>
                  <a:pt x="180" y="6"/>
                </a:cubicBezTo>
                <a:cubicBezTo>
                  <a:pt x="184" y="2"/>
                  <a:pt x="198" y="0"/>
                  <a:pt x="198" y="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4" name="Google Shape;454;p44"/>
          <p:cNvSpPr/>
          <p:nvPr/>
        </p:nvSpPr>
        <p:spPr>
          <a:xfrm>
            <a:off x="2152650" y="1762125"/>
            <a:ext cx="504825" cy="600075"/>
          </a:xfrm>
          <a:custGeom>
            <a:rect b="b" l="l" r="r" t="t"/>
            <a:pathLst>
              <a:path extrusionOk="0" h="378" w="318">
                <a:moveTo>
                  <a:pt x="318" y="378"/>
                </a:moveTo>
                <a:cubicBezTo>
                  <a:pt x="296" y="346"/>
                  <a:pt x="267" y="352"/>
                  <a:pt x="228" y="348"/>
                </a:cubicBezTo>
                <a:cubicBezTo>
                  <a:pt x="204" y="340"/>
                  <a:pt x="200" y="330"/>
                  <a:pt x="192" y="306"/>
                </a:cubicBezTo>
                <a:cubicBezTo>
                  <a:pt x="200" y="281"/>
                  <a:pt x="213" y="284"/>
                  <a:pt x="234" y="270"/>
                </a:cubicBezTo>
                <a:cubicBezTo>
                  <a:pt x="269" y="164"/>
                  <a:pt x="185" y="99"/>
                  <a:pt x="108" y="48"/>
                </a:cubicBezTo>
                <a:cubicBezTo>
                  <a:pt x="81" y="30"/>
                  <a:pt x="68" y="23"/>
                  <a:pt x="36" y="12"/>
                </a:cubicBezTo>
                <a:cubicBezTo>
                  <a:pt x="24" y="8"/>
                  <a:pt x="0" y="0"/>
                  <a:pt x="0" y="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5" name="Google Shape;455;p44"/>
          <p:cNvSpPr/>
          <p:nvPr/>
        </p:nvSpPr>
        <p:spPr>
          <a:xfrm>
            <a:off x="2628900" y="1343025"/>
            <a:ext cx="523875" cy="1074738"/>
          </a:xfrm>
          <a:custGeom>
            <a:rect b="b" l="l" r="r" t="t"/>
            <a:pathLst>
              <a:path extrusionOk="0" h="677" w="330">
                <a:moveTo>
                  <a:pt x="330" y="660"/>
                </a:moveTo>
                <a:cubicBezTo>
                  <a:pt x="279" y="677"/>
                  <a:pt x="300" y="672"/>
                  <a:pt x="198" y="660"/>
                </a:cubicBezTo>
                <a:cubicBezTo>
                  <a:pt x="185" y="658"/>
                  <a:pt x="174" y="652"/>
                  <a:pt x="162" y="648"/>
                </a:cubicBezTo>
                <a:cubicBezTo>
                  <a:pt x="146" y="643"/>
                  <a:pt x="114" y="636"/>
                  <a:pt x="114" y="636"/>
                </a:cubicBezTo>
                <a:cubicBezTo>
                  <a:pt x="107" y="616"/>
                  <a:pt x="84" y="582"/>
                  <a:pt x="84" y="582"/>
                </a:cubicBezTo>
                <a:cubicBezTo>
                  <a:pt x="93" y="526"/>
                  <a:pt x="102" y="552"/>
                  <a:pt x="120" y="498"/>
                </a:cubicBezTo>
                <a:cubicBezTo>
                  <a:pt x="124" y="486"/>
                  <a:pt x="128" y="474"/>
                  <a:pt x="132" y="462"/>
                </a:cubicBezTo>
                <a:cubicBezTo>
                  <a:pt x="134" y="456"/>
                  <a:pt x="138" y="444"/>
                  <a:pt x="138" y="444"/>
                </a:cubicBezTo>
                <a:cubicBezTo>
                  <a:pt x="128" y="415"/>
                  <a:pt x="99" y="360"/>
                  <a:pt x="72" y="342"/>
                </a:cubicBezTo>
                <a:cubicBezTo>
                  <a:pt x="45" y="301"/>
                  <a:pt x="74" y="352"/>
                  <a:pt x="54" y="270"/>
                </a:cubicBezTo>
                <a:cubicBezTo>
                  <a:pt x="51" y="259"/>
                  <a:pt x="31" y="241"/>
                  <a:pt x="24" y="234"/>
                </a:cubicBezTo>
                <a:cubicBezTo>
                  <a:pt x="27" y="212"/>
                  <a:pt x="36" y="190"/>
                  <a:pt x="36" y="168"/>
                </a:cubicBezTo>
                <a:cubicBezTo>
                  <a:pt x="36" y="147"/>
                  <a:pt x="18" y="108"/>
                  <a:pt x="18" y="108"/>
                </a:cubicBezTo>
                <a:cubicBezTo>
                  <a:pt x="26" y="83"/>
                  <a:pt x="20" y="61"/>
                  <a:pt x="12" y="36"/>
                </a:cubicBezTo>
                <a:cubicBezTo>
                  <a:pt x="8" y="24"/>
                  <a:pt x="0" y="0"/>
                  <a:pt x="0" y="0"/>
                </a:cubicBezTo>
              </a:path>
            </a:pathLst>
          </a:cu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6" name="Google Shape;456;p44"/>
          <p:cNvSpPr/>
          <p:nvPr/>
        </p:nvSpPr>
        <p:spPr>
          <a:xfrm>
            <a:off x="2847975" y="1971675"/>
            <a:ext cx="333375" cy="66675"/>
          </a:xfrm>
          <a:custGeom>
            <a:rect b="b" l="l" r="r" t="t"/>
            <a:pathLst>
              <a:path extrusionOk="0" h="42" w="210">
                <a:moveTo>
                  <a:pt x="210" y="42"/>
                </a:moveTo>
                <a:cubicBezTo>
                  <a:pt x="202" y="17"/>
                  <a:pt x="175" y="8"/>
                  <a:pt x="150" y="0"/>
                </a:cubicBezTo>
                <a:cubicBezTo>
                  <a:pt x="96" y="18"/>
                  <a:pt x="88" y="19"/>
                  <a:pt x="24" y="24"/>
                </a:cubicBezTo>
                <a:cubicBezTo>
                  <a:pt x="4" y="31"/>
                  <a:pt x="12" y="30"/>
                  <a:pt x="0" y="3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7" name="Google Shape;457;p44"/>
          <p:cNvSpPr/>
          <p:nvPr/>
        </p:nvSpPr>
        <p:spPr>
          <a:xfrm>
            <a:off x="2705100" y="1609725"/>
            <a:ext cx="466725" cy="104775"/>
          </a:xfrm>
          <a:custGeom>
            <a:rect b="b" l="l" r="r" t="t"/>
            <a:pathLst>
              <a:path extrusionOk="0" h="66" w="294">
                <a:moveTo>
                  <a:pt x="294" y="54"/>
                </a:moveTo>
                <a:cubicBezTo>
                  <a:pt x="257" y="66"/>
                  <a:pt x="181" y="56"/>
                  <a:pt x="138" y="60"/>
                </a:cubicBezTo>
                <a:cubicBezTo>
                  <a:pt x="99" y="55"/>
                  <a:pt x="68" y="52"/>
                  <a:pt x="36" y="30"/>
                </a:cubicBezTo>
                <a:cubicBezTo>
                  <a:pt x="20" y="5"/>
                  <a:pt x="17" y="17"/>
                  <a:pt x="0" y="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8" name="Google Shape;458;p44"/>
          <p:cNvSpPr/>
          <p:nvPr/>
        </p:nvSpPr>
        <p:spPr>
          <a:xfrm>
            <a:off x="3208338" y="1066800"/>
            <a:ext cx="565150" cy="1133475"/>
          </a:xfrm>
          <a:custGeom>
            <a:rect b="b" l="l" r="r" t="t"/>
            <a:pathLst>
              <a:path extrusionOk="0" h="714" w="356">
                <a:moveTo>
                  <a:pt x="25" y="714"/>
                </a:moveTo>
                <a:cubicBezTo>
                  <a:pt x="23" y="683"/>
                  <a:pt x="0" y="608"/>
                  <a:pt x="43" y="594"/>
                </a:cubicBezTo>
                <a:cubicBezTo>
                  <a:pt x="57" y="572"/>
                  <a:pt x="70" y="572"/>
                  <a:pt x="91" y="558"/>
                </a:cubicBezTo>
                <a:cubicBezTo>
                  <a:pt x="98" y="547"/>
                  <a:pt x="100" y="531"/>
                  <a:pt x="109" y="522"/>
                </a:cubicBezTo>
                <a:cubicBezTo>
                  <a:pt x="119" y="512"/>
                  <a:pt x="133" y="506"/>
                  <a:pt x="145" y="498"/>
                </a:cubicBezTo>
                <a:cubicBezTo>
                  <a:pt x="151" y="494"/>
                  <a:pt x="163" y="486"/>
                  <a:pt x="163" y="486"/>
                </a:cubicBezTo>
                <a:cubicBezTo>
                  <a:pt x="175" y="451"/>
                  <a:pt x="205" y="460"/>
                  <a:pt x="241" y="456"/>
                </a:cubicBezTo>
                <a:cubicBezTo>
                  <a:pt x="253" y="448"/>
                  <a:pt x="263" y="437"/>
                  <a:pt x="277" y="432"/>
                </a:cubicBezTo>
                <a:cubicBezTo>
                  <a:pt x="289" y="428"/>
                  <a:pt x="313" y="420"/>
                  <a:pt x="313" y="420"/>
                </a:cubicBezTo>
                <a:cubicBezTo>
                  <a:pt x="327" y="378"/>
                  <a:pt x="313" y="388"/>
                  <a:pt x="343" y="378"/>
                </a:cubicBezTo>
                <a:cubicBezTo>
                  <a:pt x="344" y="373"/>
                  <a:pt x="356" y="297"/>
                  <a:pt x="343" y="282"/>
                </a:cubicBezTo>
                <a:cubicBezTo>
                  <a:pt x="329" y="266"/>
                  <a:pt x="271" y="263"/>
                  <a:pt x="253" y="258"/>
                </a:cubicBezTo>
                <a:cubicBezTo>
                  <a:pt x="241" y="254"/>
                  <a:pt x="229" y="250"/>
                  <a:pt x="217" y="246"/>
                </a:cubicBezTo>
                <a:cubicBezTo>
                  <a:pt x="211" y="244"/>
                  <a:pt x="199" y="240"/>
                  <a:pt x="199" y="240"/>
                </a:cubicBezTo>
                <a:cubicBezTo>
                  <a:pt x="190" y="227"/>
                  <a:pt x="178" y="217"/>
                  <a:pt x="169" y="204"/>
                </a:cubicBezTo>
                <a:cubicBezTo>
                  <a:pt x="162" y="193"/>
                  <a:pt x="158" y="179"/>
                  <a:pt x="151" y="168"/>
                </a:cubicBezTo>
                <a:cubicBezTo>
                  <a:pt x="135" y="103"/>
                  <a:pt x="148" y="35"/>
                  <a:pt x="79" y="0"/>
                </a:cubicBezTo>
              </a:path>
            </a:pathLst>
          </a:cu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9" name="Google Shape;459;p44"/>
          <p:cNvSpPr/>
          <p:nvPr/>
        </p:nvSpPr>
        <p:spPr>
          <a:xfrm>
            <a:off x="3438525" y="1504950"/>
            <a:ext cx="180975" cy="238125"/>
          </a:xfrm>
          <a:custGeom>
            <a:rect b="b" l="l" r="r" t="t"/>
            <a:pathLst>
              <a:path extrusionOk="0" h="150" w="114">
                <a:moveTo>
                  <a:pt x="0" y="150"/>
                </a:moveTo>
                <a:cubicBezTo>
                  <a:pt x="2" y="138"/>
                  <a:pt x="5" y="88"/>
                  <a:pt x="24" y="72"/>
                </a:cubicBezTo>
                <a:cubicBezTo>
                  <a:pt x="34" y="64"/>
                  <a:pt x="48" y="59"/>
                  <a:pt x="60" y="54"/>
                </a:cubicBezTo>
                <a:cubicBezTo>
                  <a:pt x="72" y="49"/>
                  <a:pt x="96" y="42"/>
                  <a:pt x="96" y="42"/>
                </a:cubicBezTo>
                <a:cubicBezTo>
                  <a:pt x="105" y="28"/>
                  <a:pt x="114" y="17"/>
                  <a:pt x="114" y="0"/>
                </a:cubicBezTo>
              </a:path>
            </a:pathLst>
          </a:custGeom>
          <a:noFill/>
          <a:ln cap="flat" cmpd="sng" w="222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460" name="Google Shape;460;p44"/>
          <p:cNvGraphicFramePr/>
          <p:nvPr/>
        </p:nvGraphicFramePr>
        <p:xfrm>
          <a:off x="5486400" y="8026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{4795A77A-4769-4596-821E-32F8BB11ACD5}</a:tableStyleId>
              </a:tblPr>
              <a:tblGrid>
                <a:gridCol w="762000"/>
                <a:gridCol w="2895600"/>
              </a:tblGrid>
              <a:tr h="1612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 khu vực  sông</a:t>
                      </a:r>
                      <a:endParaRPr sz="20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 điểm chính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410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Bắc Á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Lê-na, Ôbi, I-ê-nit-xây. 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Mạng lưới sông dày đặc.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Chế độ nước sông theo mùa: mùa lũ trùng với mùa xuân do băng tuyết tan.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ơn 817 km sông Hoàng Hà đóng băng trong đợt rét mạnh - VnExpress" id="461" name="Google Shape;46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81300"/>
            <a:ext cx="5326063" cy="4076700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_DO_DIA_HINH___SONG_NGO" id="466" name="Google Shape;46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75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5"/>
          <p:cNvSpPr/>
          <p:nvPr/>
        </p:nvSpPr>
        <p:spPr>
          <a:xfrm>
            <a:off x="3429000" y="1676400"/>
            <a:ext cx="1044575" cy="717550"/>
          </a:xfrm>
          <a:custGeom>
            <a:rect b="b" l="l" r="r" t="t"/>
            <a:pathLst>
              <a:path extrusionOk="0" h="452" w="658">
                <a:moveTo>
                  <a:pt x="658" y="0"/>
                </a:moveTo>
                <a:cubicBezTo>
                  <a:pt x="642" y="5"/>
                  <a:pt x="635" y="8"/>
                  <a:pt x="630" y="24"/>
                </a:cubicBezTo>
                <a:cubicBezTo>
                  <a:pt x="636" y="42"/>
                  <a:pt x="644" y="34"/>
                  <a:pt x="650" y="52"/>
                </a:cubicBezTo>
                <a:cubicBezTo>
                  <a:pt x="648" y="97"/>
                  <a:pt x="651" y="258"/>
                  <a:pt x="594" y="296"/>
                </a:cubicBezTo>
                <a:cubicBezTo>
                  <a:pt x="538" y="290"/>
                  <a:pt x="488" y="258"/>
                  <a:pt x="434" y="244"/>
                </a:cubicBezTo>
                <a:cubicBezTo>
                  <a:pt x="417" y="227"/>
                  <a:pt x="395" y="210"/>
                  <a:pt x="374" y="200"/>
                </a:cubicBezTo>
                <a:cubicBezTo>
                  <a:pt x="362" y="194"/>
                  <a:pt x="338" y="184"/>
                  <a:pt x="338" y="184"/>
                </a:cubicBezTo>
                <a:cubicBezTo>
                  <a:pt x="321" y="186"/>
                  <a:pt x="301" y="183"/>
                  <a:pt x="286" y="192"/>
                </a:cubicBezTo>
                <a:cubicBezTo>
                  <a:pt x="282" y="194"/>
                  <a:pt x="282" y="201"/>
                  <a:pt x="278" y="204"/>
                </a:cubicBezTo>
                <a:cubicBezTo>
                  <a:pt x="271" y="210"/>
                  <a:pt x="262" y="215"/>
                  <a:pt x="254" y="220"/>
                </a:cubicBezTo>
                <a:cubicBezTo>
                  <a:pt x="247" y="225"/>
                  <a:pt x="230" y="228"/>
                  <a:pt x="230" y="228"/>
                </a:cubicBezTo>
                <a:cubicBezTo>
                  <a:pt x="226" y="241"/>
                  <a:pt x="229" y="257"/>
                  <a:pt x="222" y="268"/>
                </a:cubicBezTo>
                <a:cubicBezTo>
                  <a:pt x="217" y="276"/>
                  <a:pt x="198" y="284"/>
                  <a:pt x="198" y="284"/>
                </a:cubicBezTo>
                <a:cubicBezTo>
                  <a:pt x="191" y="314"/>
                  <a:pt x="198" y="333"/>
                  <a:pt x="166" y="344"/>
                </a:cubicBezTo>
                <a:cubicBezTo>
                  <a:pt x="160" y="363"/>
                  <a:pt x="154" y="389"/>
                  <a:pt x="134" y="396"/>
                </a:cubicBezTo>
                <a:cubicBezTo>
                  <a:pt x="126" y="408"/>
                  <a:pt x="125" y="438"/>
                  <a:pt x="106" y="440"/>
                </a:cubicBezTo>
                <a:cubicBezTo>
                  <a:pt x="0" y="452"/>
                  <a:pt x="33" y="421"/>
                  <a:pt x="6" y="448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68" name="Google Shape;468;p45"/>
          <p:cNvSpPr/>
          <p:nvPr/>
        </p:nvSpPr>
        <p:spPr>
          <a:xfrm>
            <a:off x="3079750" y="2890838"/>
            <a:ext cx="1016000" cy="457200"/>
          </a:xfrm>
          <a:custGeom>
            <a:rect b="b" l="l" r="r" t="t"/>
            <a:pathLst>
              <a:path extrusionOk="0" h="288" w="640">
                <a:moveTo>
                  <a:pt x="640" y="27"/>
                </a:moveTo>
                <a:cubicBezTo>
                  <a:pt x="627" y="47"/>
                  <a:pt x="631" y="71"/>
                  <a:pt x="608" y="79"/>
                </a:cubicBezTo>
                <a:cubicBezTo>
                  <a:pt x="602" y="87"/>
                  <a:pt x="590" y="130"/>
                  <a:pt x="588" y="131"/>
                </a:cubicBezTo>
                <a:cubicBezTo>
                  <a:pt x="581" y="136"/>
                  <a:pt x="564" y="139"/>
                  <a:pt x="564" y="139"/>
                </a:cubicBezTo>
                <a:cubicBezTo>
                  <a:pt x="543" y="170"/>
                  <a:pt x="547" y="165"/>
                  <a:pt x="508" y="171"/>
                </a:cubicBezTo>
                <a:cubicBezTo>
                  <a:pt x="465" y="185"/>
                  <a:pt x="500" y="178"/>
                  <a:pt x="468" y="199"/>
                </a:cubicBezTo>
                <a:cubicBezTo>
                  <a:pt x="457" y="198"/>
                  <a:pt x="445" y="201"/>
                  <a:pt x="436" y="195"/>
                </a:cubicBezTo>
                <a:cubicBezTo>
                  <a:pt x="429" y="190"/>
                  <a:pt x="431" y="179"/>
                  <a:pt x="428" y="171"/>
                </a:cubicBezTo>
                <a:cubicBezTo>
                  <a:pt x="427" y="167"/>
                  <a:pt x="424" y="159"/>
                  <a:pt x="424" y="159"/>
                </a:cubicBezTo>
                <a:cubicBezTo>
                  <a:pt x="418" y="114"/>
                  <a:pt x="427" y="67"/>
                  <a:pt x="416" y="23"/>
                </a:cubicBezTo>
                <a:cubicBezTo>
                  <a:pt x="416" y="23"/>
                  <a:pt x="386" y="13"/>
                  <a:pt x="380" y="11"/>
                </a:cubicBezTo>
                <a:cubicBezTo>
                  <a:pt x="372" y="8"/>
                  <a:pt x="356" y="3"/>
                  <a:pt x="356" y="3"/>
                </a:cubicBezTo>
                <a:cubicBezTo>
                  <a:pt x="343" y="4"/>
                  <a:pt x="328" y="0"/>
                  <a:pt x="316" y="7"/>
                </a:cubicBezTo>
                <a:cubicBezTo>
                  <a:pt x="309" y="11"/>
                  <a:pt x="316" y="28"/>
                  <a:pt x="308" y="31"/>
                </a:cubicBezTo>
                <a:cubicBezTo>
                  <a:pt x="304" y="32"/>
                  <a:pt x="300" y="34"/>
                  <a:pt x="296" y="35"/>
                </a:cubicBezTo>
                <a:cubicBezTo>
                  <a:pt x="282" y="78"/>
                  <a:pt x="278" y="121"/>
                  <a:pt x="252" y="159"/>
                </a:cubicBezTo>
                <a:cubicBezTo>
                  <a:pt x="248" y="165"/>
                  <a:pt x="234" y="193"/>
                  <a:pt x="228" y="195"/>
                </a:cubicBezTo>
                <a:cubicBezTo>
                  <a:pt x="188" y="208"/>
                  <a:pt x="212" y="202"/>
                  <a:pt x="152" y="207"/>
                </a:cubicBezTo>
                <a:cubicBezTo>
                  <a:pt x="147" y="223"/>
                  <a:pt x="142" y="230"/>
                  <a:pt x="128" y="239"/>
                </a:cubicBezTo>
                <a:cubicBezTo>
                  <a:pt x="136" y="262"/>
                  <a:pt x="147" y="288"/>
                  <a:pt x="112" y="279"/>
                </a:cubicBezTo>
                <a:cubicBezTo>
                  <a:pt x="86" y="262"/>
                  <a:pt x="31" y="243"/>
                  <a:pt x="0" y="243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69" name="Google Shape;469;p45"/>
          <p:cNvSpPr/>
          <p:nvPr/>
        </p:nvSpPr>
        <p:spPr>
          <a:xfrm>
            <a:off x="2762250" y="3227388"/>
            <a:ext cx="1574800" cy="563562"/>
          </a:xfrm>
          <a:custGeom>
            <a:rect b="b" l="l" r="r" t="t"/>
            <a:pathLst>
              <a:path extrusionOk="0" h="355" w="992">
                <a:moveTo>
                  <a:pt x="992" y="7"/>
                </a:moveTo>
                <a:cubicBezTo>
                  <a:pt x="970" y="0"/>
                  <a:pt x="943" y="12"/>
                  <a:pt x="920" y="15"/>
                </a:cubicBezTo>
                <a:cubicBezTo>
                  <a:pt x="908" y="32"/>
                  <a:pt x="910" y="47"/>
                  <a:pt x="892" y="59"/>
                </a:cubicBezTo>
                <a:cubicBezTo>
                  <a:pt x="889" y="63"/>
                  <a:pt x="888" y="68"/>
                  <a:pt x="884" y="71"/>
                </a:cubicBezTo>
                <a:cubicBezTo>
                  <a:pt x="881" y="74"/>
                  <a:pt x="874" y="72"/>
                  <a:pt x="872" y="75"/>
                </a:cubicBezTo>
                <a:cubicBezTo>
                  <a:pt x="864" y="86"/>
                  <a:pt x="871" y="106"/>
                  <a:pt x="860" y="115"/>
                </a:cubicBezTo>
                <a:cubicBezTo>
                  <a:pt x="850" y="123"/>
                  <a:pt x="792" y="127"/>
                  <a:pt x="788" y="127"/>
                </a:cubicBezTo>
                <a:cubicBezTo>
                  <a:pt x="736" y="161"/>
                  <a:pt x="679" y="141"/>
                  <a:pt x="612" y="143"/>
                </a:cubicBezTo>
                <a:cubicBezTo>
                  <a:pt x="594" y="155"/>
                  <a:pt x="585" y="168"/>
                  <a:pt x="568" y="179"/>
                </a:cubicBezTo>
                <a:cubicBezTo>
                  <a:pt x="559" y="207"/>
                  <a:pt x="548" y="206"/>
                  <a:pt x="520" y="211"/>
                </a:cubicBezTo>
                <a:cubicBezTo>
                  <a:pt x="504" y="236"/>
                  <a:pt x="507" y="246"/>
                  <a:pt x="480" y="251"/>
                </a:cubicBezTo>
                <a:cubicBezTo>
                  <a:pt x="477" y="255"/>
                  <a:pt x="476" y="260"/>
                  <a:pt x="472" y="263"/>
                </a:cubicBezTo>
                <a:cubicBezTo>
                  <a:pt x="465" y="267"/>
                  <a:pt x="448" y="271"/>
                  <a:pt x="448" y="271"/>
                </a:cubicBezTo>
                <a:cubicBezTo>
                  <a:pt x="440" y="296"/>
                  <a:pt x="427" y="346"/>
                  <a:pt x="400" y="355"/>
                </a:cubicBezTo>
                <a:cubicBezTo>
                  <a:pt x="353" y="347"/>
                  <a:pt x="384" y="347"/>
                  <a:pt x="364" y="327"/>
                </a:cubicBezTo>
                <a:cubicBezTo>
                  <a:pt x="358" y="321"/>
                  <a:pt x="347" y="320"/>
                  <a:pt x="340" y="315"/>
                </a:cubicBezTo>
                <a:cubicBezTo>
                  <a:pt x="328" y="278"/>
                  <a:pt x="316" y="240"/>
                  <a:pt x="304" y="203"/>
                </a:cubicBezTo>
                <a:cubicBezTo>
                  <a:pt x="294" y="173"/>
                  <a:pt x="288" y="145"/>
                  <a:pt x="260" y="127"/>
                </a:cubicBezTo>
                <a:cubicBezTo>
                  <a:pt x="250" y="113"/>
                  <a:pt x="242" y="112"/>
                  <a:pt x="228" y="103"/>
                </a:cubicBezTo>
                <a:cubicBezTo>
                  <a:pt x="224" y="90"/>
                  <a:pt x="226" y="89"/>
                  <a:pt x="212" y="83"/>
                </a:cubicBezTo>
                <a:cubicBezTo>
                  <a:pt x="204" y="80"/>
                  <a:pt x="188" y="75"/>
                  <a:pt x="188" y="75"/>
                </a:cubicBezTo>
                <a:cubicBezTo>
                  <a:pt x="184" y="71"/>
                  <a:pt x="181" y="66"/>
                  <a:pt x="176" y="63"/>
                </a:cubicBezTo>
                <a:cubicBezTo>
                  <a:pt x="169" y="59"/>
                  <a:pt x="152" y="55"/>
                  <a:pt x="152" y="55"/>
                </a:cubicBezTo>
                <a:cubicBezTo>
                  <a:pt x="104" y="71"/>
                  <a:pt x="50" y="71"/>
                  <a:pt x="0" y="71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0" name="Google Shape;470;p45"/>
          <p:cNvSpPr/>
          <p:nvPr/>
        </p:nvSpPr>
        <p:spPr>
          <a:xfrm>
            <a:off x="2146300" y="3505200"/>
            <a:ext cx="679450" cy="482600"/>
          </a:xfrm>
          <a:custGeom>
            <a:rect b="b" l="l" r="r" t="t"/>
            <a:pathLst>
              <a:path extrusionOk="0" h="304" w="428">
                <a:moveTo>
                  <a:pt x="428" y="304"/>
                </a:moveTo>
                <a:cubicBezTo>
                  <a:pt x="411" y="298"/>
                  <a:pt x="406" y="288"/>
                  <a:pt x="392" y="280"/>
                </a:cubicBezTo>
                <a:cubicBezTo>
                  <a:pt x="381" y="274"/>
                  <a:pt x="338" y="260"/>
                  <a:pt x="324" y="256"/>
                </a:cubicBezTo>
                <a:cubicBezTo>
                  <a:pt x="303" y="225"/>
                  <a:pt x="282" y="231"/>
                  <a:pt x="252" y="216"/>
                </a:cubicBezTo>
                <a:cubicBezTo>
                  <a:pt x="239" y="210"/>
                  <a:pt x="212" y="200"/>
                  <a:pt x="212" y="200"/>
                </a:cubicBezTo>
                <a:cubicBezTo>
                  <a:pt x="143" y="208"/>
                  <a:pt x="205" y="219"/>
                  <a:pt x="132" y="212"/>
                </a:cubicBezTo>
                <a:cubicBezTo>
                  <a:pt x="107" y="196"/>
                  <a:pt x="81" y="181"/>
                  <a:pt x="60" y="160"/>
                </a:cubicBezTo>
                <a:cubicBezTo>
                  <a:pt x="52" y="137"/>
                  <a:pt x="53" y="126"/>
                  <a:pt x="28" y="120"/>
                </a:cubicBezTo>
                <a:cubicBezTo>
                  <a:pt x="16" y="108"/>
                  <a:pt x="5" y="104"/>
                  <a:pt x="0" y="88"/>
                </a:cubicBezTo>
                <a:cubicBezTo>
                  <a:pt x="3" y="60"/>
                  <a:pt x="12" y="28"/>
                  <a:pt x="12" y="0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2667000" y="3937000"/>
            <a:ext cx="79375" cy="120650"/>
          </a:xfrm>
          <a:custGeom>
            <a:rect b="b" l="l" r="r" t="t"/>
            <a:pathLst>
              <a:path extrusionOk="0" h="76" w="50">
                <a:moveTo>
                  <a:pt x="44" y="76"/>
                </a:moveTo>
                <a:cubicBezTo>
                  <a:pt x="50" y="59"/>
                  <a:pt x="45" y="54"/>
                  <a:pt x="28" y="48"/>
                </a:cubicBezTo>
                <a:cubicBezTo>
                  <a:pt x="17" y="16"/>
                  <a:pt x="20" y="32"/>
                  <a:pt x="20" y="0"/>
                </a:cubicBezTo>
                <a:lnTo>
                  <a:pt x="0" y="16"/>
                </a:ln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2" name="Google Shape;472;p45"/>
          <p:cNvSpPr/>
          <p:nvPr/>
        </p:nvSpPr>
        <p:spPr>
          <a:xfrm>
            <a:off x="1543050" y="3200400"/>
            <a:ext cx="781050" cy="590550"/>
          </a:xfrm>
          <a:custGeom>
            <a:rect b="b" l="l" r="r" t="t"/>
            <a:pathLst>
              <a:path extrusionOk="0" h="372" w="492">
                <a:moveTo>
                  <a:pt x="0" y="372"/>
                </a:moveTo>
                <a:cubicBezTo>
                  <a:pt x="7" y="352"/>
                  <a:pt x="17" y="364"/>
                  <a:pt x="24" y="344"/>
                </a:cubicBezTo>
                <a:cubicBezTo>
                  <a:pt x="25" y="335"/>
                  <a:pt x="24" y="324"/>
                  <a:pt x="28" y="316"/>
                </a:cubicBezTo>
                <a:cubicBezTo>
                  <a:pt x="30" y="312"/>
                  <a:pt x="37" y="315"/>
                  <a:pt x="40" y="312"/>
                </a:cubicBezTo>
                <a:cubicBezTo>
                  <a:pt x="49" y="303"/>
                  <a:pt x="44" y="288"/>
                  <a:pt x="48" y="276"/>
                </a:cubicBezTo>
                <a:cubicBezTo>
                  <a:pt x="55" y="255"/>
                  <a:pt x="89" y="242"/>
                  <a:pt x="108" y="236"/>
                </a:cubicBezTo>
                <a:cubicBezTo>
                  <a:pt x="118" y="206"/>
                  <a:pt x="103" y="242"/>
                  <a:pt x="124" y="216"/>
                </a:cubicBezTo>
                <a:cubicBezTo>
                  <a:pt x="127" y="213"/>
                  <a:pt x="125" y="206"/>
                  <a:pt x="128" y="204"/>
                </a:cubicBezTo>
                <a:cubicBezTo>
                  <a:pt x="135" y="199"/>
                  <a:pt x="152" y="196"/>
                  <a:pt x="152" y="196"/>
                </a:cubicBezTo>
                <a:cubicBezTo>
                  <a:pt x="164" y="161"/>
                  <a:pt x="171" y="110"/>
                  <a:pt x="204" y="88"/>
                </a:cubicBezTo>
                <a:cubicBezTo>
                  <a:pt x="214" y="58"/>
                  <a:pt x="199" y="94"/>
                  <a:pt x="220" y="68"/>
                </a:cubicBezTo>
                <a:cubicBezTo>
                  <a:pt x="223" y="65"/>
                  <a:pt x="221" y="59"/>
                  <a:pt x="224" y="56"/>
                </a:cubicBezTo>
                <a:cubicBezTo>
                  <a:pt x="250" y="30"/>
                  <a:pt x="286" y="18"/>
                  <a:pt x="316" y="0"/>
                </a:cubicBezTo>
                <a:cubicBezTo>
                  <a:pt x="323" y="5"/>
                  <a:pt x="331" y="9"/>
                  <a:pt x="336" y="16"/>
                </a:cubicBezTo>
                <a:cubicBezTo>
                  <a:pt x="351" y="38"/>
                  <a:pt x="340" y="44"/>
                  <a:pt x="364" y="60"/>
                </a:cubicBezTo>
                <a:cubicBezTo>
                  <a:pt x="373" y="74"/>
                  <a:pt x="374" y="97"/>
                  <a:pt x="388" y="108"/>
                </a:cubicBezTo>
                <a:cubicBezTo>
                  <a:pt x="397" y="115"/>
                  <a:pt x="414" y="118"/>
                  <a:pt x="424" y="124"/>
                </a:cubicBezTo>
                <a:cubicBezTo>
                  <a:pt x="465" y="147"/>
                  <a:pt x="433" y="135"/>
                  <a:pt x="460" y="144"/>
                </a:cubicBezTo>
                <a:cubicBezTo>
                  <a:pt x="480" y="174"/>
                  <a:pt x="454" y="137"/>
                  <a:pt x="480" y="168"/>
                </a:cubicBezTo>
                <a:cubicBezTo>
                  <a:pt x="486" y="175"/>
                  <a:pt x="492" y="192"/>
                  <a:pt x="492" y="192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3" name="Google Shape;473;p45"/>
          <p:cNvSpPr/>
          <p:nvPr/>
        </p:nvSpPr>
        <p:spPr>
          <a:xfrm>
            <a:off x="2819400" y="3505200"/>
            <a:ext cx="908050" cy="1200150"/>
          </a:xfrm>
          <a:custGeom>
            <a:rect b="b" l="l" r="r" t="t"/>
            <a:pathLst>
              <a:path extrusionOk="0" h="756" w="572">
                <a:moveTo>
                  <a:pt x="572" y="756"/>
                </a:moveTo>
                <a:cubicBezTo>
                  <a:pt x="551" y="749"/>
                  <a:pt x="523" y="718"/>
                  <a:pt x="516" y="696"/>
                </a:cubicBezTo>
                <a:cubicBezTo>
                  <a:pt x="520" y="684"/>
                  <a:pt x="521" y="671"/>
                  <a:pt x="528" y="660"/>
                </a:cubicBezTo>
                <a:cubicBezTo>
                  <a:pt x="533" y="652"/>
                  <a:pt x="544" y="636"/>
                  <a:pt x="544" y="636"/>
                </a:cubicBezTo>
                <a:cubicBezTo>
                  <a:pt x="540" y="596"/>
                  <a:pt x="542" y="582"/>
                  <a:pt x="516" y="556"/>
                </a:cubicBezTo>
                <a:cubicBezTo>
                  <a:pt x="510" y="526"/>
                  <a:pt x="502" y="509"/>
                  <a:pt x="476" y="492"/>
                </a:cubicBezTo>
                <a:cubicBezTo>
                  <a:pt x="469" y="472"/>
                  <a:pt x="457" y="475"/>
                  <a:pt x="436" y="472"/>
                </a:cubicBezTo>
                <a:cubicBezTo>
                  <a:pt x="408" y="481"/>
                  <a:pt x="420" y="483"/>
                  <a:pt x="400" y="476"/>
                </a:cubicBezTo>
                <a:cubicBezTo>
                  <a:pt x="380" y="480"/>
                  <a:pt x="371" y="485"/>
                  <a:pt x="364" y="464"/>
                </a:cubicBezTo>
                <a:cubicBezTo>
                  <a:pt x="370" y="445"/>
                  <a:pt x="374" y="432"/>
                  <a:pt x="384" y="416"/>
                </a:cubicBezTo>
                <a:cubicBezTo>
                  <a:pt x="356" y="407"/>
                  <a:pt x="363" y="400"/>
                  <a:pt x="356" y="420"/>
                </a:cubicBezTo>
                <a:cubicBezTo>
                  <a:pt x="349" y="418"/>
                  <a:pt x="336" y="415"/>
                  <a:pt x="332" y="408"/>
                </a:cubicBezTo>
                <a:cubicBezTo>
                  <a:pt x="328" y="401"/>
                  <a:pt x="324" y="384"/>
                  <a:pt x="324" y="384"/>
                </a:cubicBezTo>
                <a:cubicBezTo>
                  <a:pt x="343" y="355"/>
                  <a:pt x="325" y="298"/>
                  <a:pt x="312" y="264"/>
                </a:cubicBezTo>
                <a:cubicBezTo>
                  <a:pt x="309" y="255"/>
                  <a:pt x="301" y="248"/>
                  <a:pt x="292" y="244"/>
                </a:cubicBezTo>
                <a:cubicBezTo>
                  <a:pt x="284" y="241"/>
                  <a:pt x="268" y="236"/>
                  <a:pt x="268" y="236"/>
                </a:cubicBezTo>
                <a:cubicBezTo>
                  <a:pt x="255" y="196"/>
                  <a:pt x="249" y="156"/>
                  <a:pt x="236" y="116"/>
                </a:cubicBezTo>
                <a:cubicBezTo>
                  <a:pt x="234" y="111"/>
                  <a:pt x="227" y="108"/>
                  <a:pt x="224" y="104"/>
                </a:cubicBezTo>
                <a:cubicBezTo>
                  <a:pt x="218" y="96"/>
                  <a:pt x="213" y="88"/>
                  <a:pt x="208" y="80"/>
                </a:cubicBezTo>
                <a:cubicBezTo>
                  <a:pt x="188" y="51"/>
                  <a:pt x="159" y="45"/>
                  <a:pt x="128" y="32"/>
                </a:cubicBezTo>
                <a:cubicBezTo>
                  <a:pt x="82" y="14"/>
                  <a:pt x="51" y="0"/>
                  <a:pt x="0" y="0"/>
                </a:cubicBezTo>
              </a:path>
            </a:pathLst>
          </a:custGeom>
          <a:noFill/>
          <a:ln cap="flat" cmpd="sng" w="38100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474" name="Google Shape;474;p45"/>
          <p:cNvGraphicFramePr/>
          <p:nvPr/>
        </p:nvGraphicFramePr>
        <p:xfrm>
          <a:off x="5562600" y="457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{4795A77A-4769-4596-821E-32F8BB11ACD5}</a:tableStyleId>
              </a:tblPr>
              <a:tblGrid>
                <a:gridCol w="838200"/>
                <a:gridCol w="2743200"/>
              </a:tblGrid>
              <a:tr h="1525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 khu vực  sông</a:t>
                      </a:r>
                      <a:endParaRPr sz="20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 điểm chính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 Á,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Đông  Nam Á,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 Á</a:t>
                      </a:r>
                      <a:endParaRPr b="1" sz="20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Hoàng Hà, Trường Giang, Mê Công….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Mạng lưới sông dày, có nhiều sông lớn.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Chế độ nước sông theo chế độ mưa gió mùa: mùa lũ vào cuối hạ đầu thu, mùa cạn đông xuân.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Cận cảnh một trong những con sông dài nhất thế giới. Sông Trường Giang" id="475" name="Google Shape;47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5626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46"/>
          <p:cNvGraphicFramePr/>
          <p:nvPr/>
        </p:nvGraphicFramePr>
        <p:xfrm>
          <a:off x="5562600" y="91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{4795A77A-4769-4596-821E-32F8BB11ACD5}</a:tableStyleId>
              </a:tblPr>
              <a:tblGrid>
                <a:gridCol w="774075"/>
                <a:gridCol w="2807325"/>
              </a:tblGrid>
              <a:tr h="1066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 khu vực  sông</a:t>
                      </a:r>
                      <a:endParaRPr sz="20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 điểm chính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</a:t>
                      </a:r>
                      <a:r>
                        <a:rPr b="1" lang="en-US" sz="18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ây Nam Á,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 Á</a:t>
                      </a:r>
                      <a:endParaRPr b="1" sz="1800" u="none" cap="none" strike="noStrik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lớn: Ti-grơ, Ơ-phrat…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Sông ngòi kém phát triển. 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Lưu lượng nước sông càng về hạ lưu càng giảm, 1 số sông nhỏ bị "chết" trong các hoang mạc cát.</a:t>
                      </a:r>
                      <a:endParaRPr sz="2400" u="none" cap="none" strike="noStrike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6675" marL="666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BAN_DO_DIA_HINH___SONG_NGO" id="481" name="Google Shape;48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75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6"/>
          <p:cNvSpPr/>
          <p:nvPr/>
        </p:nvSpPr>
        <p:spPr>
          <a:xfrm>
            <a:off x="1631950" y="2476500"/>
            <a:ext cx="628650" cy="417513"/>
          </a:xfrm>
          <a:custGeom>
            <a:rect b="b" l="l" r="r" t="t"/>
            <a:pathLst>
              <a:path extrusionOk="0" h="263" w="396">
                <a:moveTo>
                  <a:pt x="0" y="0"/>
                </a:moveTo>
                <a:cubicBezTo>
                  <a:pt x="42" y="8"/>
                  <a:pt x="1" y="16"/>
                  <a:pt x="48" y="24"/>
                </a:cubicBezTo>
                <a:cubicBezTo>
                  <a:pt x="54" y="47"/>
                  <a:pt x="66" y="57"/>
                  <a:pt x="88" y="64"/>
                </a:cubicBezTo>
                <a:cubicBezTo>
                  <a:pt x="93" y="72"/>
                  <a:pt x="105" y="75"/>
                  <a:pt x="108" y="84"/>
                </a:cubicBezTo>
                <a:cubicBezTo>
                  <a:pt x="116" y="107"/>
                  <a:pt x="112" y="136"/>
                  <a:pt x="120" y="160"/>
                </a:cubicBezTo>
                <a:cubicBezTo>
                  <a:pt x="125" y="250"/>
                  <a:pt x="111" y="224"/>
                  <a:pt x="164" y="260"/>
                </a:cubicBezTo>
                <a:cubicBezTo>
                  <a:pt x="179" y="258"/>
                  <a:pt x="197" y="263"/>
                  <a:pt x="208" y="252"/>
                </a:cubicBezTo>
                <a:cubicBezTo>
                  <a:pt x="220" y="240"/>
                  <a:pt x="210" y="237"/>
                  <a:pt x="236" y="228"/>
                </a:cubicBezTo>
                <a:cubicBezTo>
                  <a:pt x="272" y="231"/>
                  <a:pt x="295" y="233"/>
                  <a:pt x="328" y="240"/>
                </a:cubicBezTo>
                <a:cubicBezTo>
                  <a:pt x="347" y="253"/>
                  <a:pt x="396" y="244"/>
                  <a:pt x="396" y="244"/>
                </a:cubicBezTo>
              </a:path>
            </a:pathLst>
          </a:custGeom>
          <a:noFill/>
          <a:ln cap="flat" cmpd="sng" w="40625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3" name="Google Shape;483;p46"/>
          <p:cNvSpPr/>
          <p:nvPr/>
        </p:nvSpPr>
        <p:spPr>
          <a:xfrm>
            <a:off x="1474788" y="2565400"/>
            <a:ext cx="461962" cy="514350"/>
          </a:xfrm>
          <a:custGeom>
            <a:rect b="b" l="l" r="r" t="t"/>
            <a:pathLst>
              <a:path extrusionOk="0" h="324" w="291">
                <a:moveTo>
                  <a:pt x="291" y="324"/>
                </a:moveTo>
                <a:cubicBezTo>
                  <a:pt x="284" y="302"/>
                  <a:pt x="282" y="280"/>
                  <a:pt x="259" y="272"/>
                </a:cubicBezTo>
                <a:cubicBezTo>
                  <a:pt x="255" y="275"/>
                  <a:pt x="251" y="278"/>
                  <a:pt x="247" y="280"/>
                </a:cubicBezTo>
                <a:cubicBezTo>
                  <a:pt x="243" y="282"/>
                  <a:pt x="239" y="282"/>
                  <a:pt x="235" y="284"/>
                </a:cubicBezTo>
                <a:cubicBezTo>
                  <a:pt x="227" y="289"/>
                  <a:pt x="211" y="300"/>
                  <a:pt x="211" y="300"/>
                </a:cubicBezTo>
                <a:cubicBezTo>
                  <a:pt x="184" y="299"/>
                  <a:pt x="158" y="298"/>
                  <a:pt x="131" y="296"/>
                </a:cubicBezTo>
                <a:cubicBezTo>
                  <a:pt x="101" y="293"/>
                  <a:pt x="97" y="251"/>
                  <a:pt x="75" y="236"/>
                </a:cubicBezTo>
                <a:cubicBezTo>
                  <a:pt x="69" y="219"/>
                  <a:pt x="61" y="202"/>
                  <a:pt x="51" y="188"/>
                </a:cubicBezTo>
                <a:cubicBezTo>
                  <a:pt x="48" y="164"/>
                  <a:pt x="44" y="91"/>
                  <a:pt x="31" y="80"/>
                </a:cubicBezTo>
                <a:cubicBezTo>
                  <a:pt x="24" y="74"/>
                  <a:pt x="14" y="73"/>
                  <a:pt x="7" y="68"/>
                </a:cubicBezTo>
                <a:cubicBezTo>
                  <a:pt x="0" y="46"/>
                  <a:pt x="7" y="0"/>
                  <a:pt x="7" y="0"/>
                </a:cubicBezTo>
              </a:path>
            </a:pathLst>
          </a:custGeom>
          <a:noFill/>
          <a:ln cap="flat" cmpd="sng" w="40625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4" name="Google Shape;484;p46"/>
          <p:cNvSpPr/>
          <p:nvPr/>
        </p:nvSpPr>
        <p:spPr>
          <a:xfrm>
            <a:off x="600075" y="2470150"/>
            <a:ext cx="127000" cy="647700"/>
          </a:xfrm>
          <a:custGeom>
            <a:rect b="b" l="l" r="r" t="t"/>
            <a:pathLst>
              <a:path extrusionOk="0" h="408" w="80">
                <a:moveTo>
                  <a:pt x="70" y="408"/>
                </a:moveTo>
                <a:cubicBezTo>
                  <a:pt x="75" y="380"/>
                  <a:pt x="80" y="346"/>
                  <a:pt x="66" y="320"/>
                </a:cubicBezTo>
                <a:cubicBezTo>
                  <a:pt x="59" y="307"/>
                  <a:pt x="50" y="296"/>
                  <a:pt x="42" y="284"/>
                </a:cubicBezTo>
                <a:cubicBezTo>
                  <a:pt x="37" y="276"/>
                  <a:pt x="26" y="260"/>
                  <a:pt x="26" y="260"/>
                </a:cubicBezTo>
                <a:cubicBezTo>
                  <a:pt x="28" y="214"/>
                  <a:pt x="54" y="66"/>
                  <a:pt x="26" y="32"/>
                </a:cubicBezTo>
                <a:cubicBezTo>
                  <a:pt x="0" y="0"/>
                  <a:pt x="23" y="42"/>
                  <a:pt x="10" y="16"/>
                </a:cubicBezTo>
              </a:path>
            </a:pathLst>
          </a:custGeom>
          <a:noFill/>
          <a:ln cap="flat" cmpd="sng" w="40625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5" name="Google Shape;485;p46"/>
          <p:cNvSpPr/>
          <p:nvPr/>
        </p:nvSpPr>
        <p:spPr>
          <a:xfrm>
            <a:off x="482600" y="2425700"/>
            <a:ext cx="314325" cy="660400"/>
          </a:xfrm>
          <a:custGeom>
            <a:rect b="b" l="l" r="r" t="t"/>
            <a:pathLst>
              <a:path extrusionOk="0" h="416" w="198">
                <a:moveTo>
                  <a:pt x="180" y="88"/>
                </a:moveTo>
                <a:cubicBezTo>
                  <a:pt x="188" y="75"/>
                  <a:pt x="198" y="66"/>
                  <a:pt x="184" y="48"/>
                </a:cubicBezTo>
                <a:cubicBezTo>
                  <a:pt x="179" y="41"/>
                  <a:pt x="168" y="43"/>
                  <a:pt x="160" y="40"/>
                </a:cubicBezTo>
                <a:cubicBezTo>
                  <a:pt x="141" y="34"/>
                  <a:pt x="120" y="23"/>
                  <a:pt x="100" y="16"/>
                </a:cubicBezTo>
                <a:cubicBezTo>
                  <a:pt x="88" y="12"/>
                  <a:pt x="64" y="0"/>
                  <a:pt x="64" y="0"/>
                </a:cubicBezTo>
                <a:cubicBezTo>
                  <a:pt x="34" y="10"/>
                  <a:pt x="67" y="23"/>
                  <a:pt x="32" y="32"/>
                </a:cubicBezTo>
                <a:cubicBezTo>
                  <a:pt x="23" y="46"/>
                  <a:pt x="16" y="51"/>
                  <a:pt x="0" y="56"/>
                </a:cubicBezTo>
                <a:cubicBezTo>
                  <a:pt x="1" y="75"/>
                  <a:pt x="0" y="94"/>
                  <a:pt x="4" y="112"/>
                </a:cubicBezTo>
                <a:cubicBezTo>
                  <a:pt x="5" y="118"/>
                  <a:pt x="13" y="119"/>
                  <a:pt x="16" y="124"/>
                </a:cubicBezTo>
                <a:cubicBezTo>
                  <a:pt x="28" y="146"/>
                  <a:pt x="22" y="166"/>
                  <a:pt x="44" y="180"/>
                </a:cubicBezTo>
                <a:cubicBezTo>
                  <a:pt x="45" y="184"/>
                  <a:pt x="48" y="188"/>
                  <a:pt x="48" y="192"/>
                </a:cubicBezTo>
                <a:cubicBezTo>
                  <a:pt x="48" y="196"/>
                  <a:pt x="43" y="200"/>
                  <a:pt x="44" y="204"/>
                </a:cubicBezTo>
                <a:cubicBezTo>
                  <a:pt x="46" y="216"/>
                  <a:pt x="59" y="230"/>
                  <a:pt x="68" y="236"/>
                </a:cubicBezTo>
                <a:cubicBezTo>
                  <a:pt x="96" y="278"/>
                  <a:pt x="47" y="369"/>
                  <a:pt x="108" y="384"/>
                </a:cubicBezTo>
                <a:cubicBezTo>
                  <a:pt x="119" y="395"/>
                  <a:pt x="129" y="405"/>
                  <a:pt x="140" y="416"/>
                </a:cubicBezTo>
              </a:path>
            </a:pathLst>
          </a:custGeom>
          <a:noFill/>
          <a:ln cap="flat" cmpd="sng" w="40625">
            <a:solidFill>
              <a:srgbClr val="66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ông Tigris chảy qua 3 nước nào?" id="486" name="Google Shape;48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733800"/>
            <a:ext cx="5562600" cy="3124200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ực nước sông Mekong ở Thái Lan thấp nhất trong vòng 10 năm" id="491" name="Google Shape;49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31874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/>
        </p:nvSpPr>
        <p:spPr>
          <a:xfrm>
            <a:off x="2057400" y="6324600"/>
            <a:ext cx="5791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Lược đồ sông Mê Kông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